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autoCompressPictures="0">
  <p:sldMasterIdLst>
    <p:sldMasterId id="2147483649" r:id="rId1"/>
  </p:sldMasterIdLst>
  <p:notesMasterIdLst>
    <p:notesMasterId r:id="rId105"/>
  </p:notesMasterIdLst>
  <p:sldIdLst>
    <p:sldId id="852" r:id="rId2"/>
    <p:sldId id="535" r:id="rId3"/>
    <p:sldId id="753" r:id="rId4"/>
    <p:sldId id="754" r:id="rId5"/>
    <p:sldId id="796" r:id="rId6"/>
    <p:sldId id="755" r:id="rId7"/>
    <p:sldId id="797" r:id="rId8"/>
    <p:sldId id="756" r:id="rId9"/>
    <p:sldId id="747" r:id="rId10"/>
    <p:sldId id="798" r:id="rId11"/>
    <p:sldId id="799" r:id="rId12"/>
    <p:sldId id="748" r:id="rId13"/>
    <p:sldId id="757" r:id="rId14"/>
    <p:sldId id="749" r:id="rId15"/>
    <p:sldId id="758" r:id="rId16"/>
    <p:sldId id="814" r:id="rId17"/>
    <p:sldId id="815" r:id="rId18"/>
    <p:sldId id="822" r:id="rId19"/>
    <p:sldId id="759" r:id="rId20"/>
    <p:sldId id="760" r:id="rId21"/>
    <p:sldId id="816" r:id="rId22"/>
    <p:sldId id="817" r:id="rId23"/>
    <p:sldId id="823" r:id="rId24"/>
    <p:sldId id="761" r:id="rId25"/>
    <p:sldId id="750" r:id="rId26"/>
    <p:sldId id="800" r:id="rId27"/>
    <p:sldId id="801" r:id="rId28"/>
    <p:sldId id="802" r:id="rId29"/>
    <p:sldId id="762" r:id="rId30"/>
    <p:sldId id="818" r:id="rId31"/>
    <p:sldId id="839" r:id="rId32"/>
    <p:sldId id="819" r:id="rId33"/>
    <p:sldId id="824" r:id="rId34"/>
    <p:sldId id="834" r:id="rId35"/>
    <p:sldId id="825" r:id="rId36"/>
    <p:sldId id="845" r:id="rId37"/>
    <p:sldId id="826" r:id="rId38"/>
    <p:sldId id="803" r:id="rId39"/>
    <p:sldId id="764" r:id="rId40"/>
    <p:sldId id="804" r:id="rId41"/>
    <p:sldId id="805" r:id="rId42"/>
    <p:sldId id="765" r:id="rId43"/>
    <p:sldId id="806" r:id="rId44"/>
    <p:sldId id="766" r:id="rId45"/>
    <p:sldId id="767" r:id="rId46"/>
    <p:sldId id="807" r:id="rId47"/>
    <p:sldId id="820" r:id="rId48"/>
    <p:sldId id="840" r:id="rId49"/>
    <p:sldId id="821" r:id="rId50"/>
    <p:sldId id="827" r:id="rId51"/>
    <p:sldId id="835" r:id="rId52"/>
    <p:sldId id="829" r:id="rId53"/>
    <p:sldId id="846" r:id="rId54"/>
    <p:sldId id="769" r:id="rId55"/>
    <p:sldId id="808" r:id="rId56"/>
    <p:sldId id="770" r:id="rId57"/>
    <p:sldId id="771" r:id="rId58"/>
    <p:sldId id="772" r:id="rId59"/>
    <p:sldId id="773" r:id="rId60"/>
    <p:sldId id="809" r:id="rId61"/>
    <p:sldId id="830" r:id="rId62"/>
    <p:sldId id="841" r:id="rId63"/>
    <p:sldId id="842" r:id="rId64"/>
    <p:sldId id="831" r:id="rId65"/>
    <p:sldId id="843" r:id="rId66"/>
    <p:sldId id="774" r:id="rId67"/>
    <p:sldId id="828" r:id="rId68"/>
    <p:sldId id="847" r:id="rId69"/>
    <p:sldId id="848" r:id="rId70"/>
    <p:sldId id="849" r:id="rId71"/>
    <p:sldId id="775" r:id="rId72"/>
    <p:sldId id="776" r:id="rId73"/>
    <p:sldId id="751" r:id="rId74"/>
    <p:sldId id="777" r:id="rId75"/>
    <p:sldId id="778" r:id="rId76"/>
    <p:sldId id="779" r:id="rId77"/>
    <p:sldId id="780" r:id="rId78"/>
    <p:sldId id="795" r:id="rId79"/>
    <p:sldId id="836" r:id="rId80"/>
    <p:sldId id="781" r:id="rId81"/>
    <p:sldId id="837" r:id="rId82"/>
    <p:sldId id="850" r:id="rId83"/>
    <p:sldId id="782" r:id="rId84"/>
    <p:sldId id="838" r:id="rId85"/>
    <p:sldId id="783" r:id="rId86"/>
    <p:sldId id="752" r:id="rId87"/>
    <p:sldId id="784" r:id="rId88"/>
    <p:sldId id="810" r:id="rId89"/>
    <p:sldId id="785" r:id="rId90"/>
    <p:sldId id="786" r:id="rId91"/>
    <p:sldId id="787" r:id="rId92"/>
    <p:sldId id="811" r:id="rId93"/>
    <p:sldId id="812" r:id="rId94"/>
    <p:sldId id="788" r:id="rId95"/>
    <p:sldId id="789" r:id="rId96"/>
    <p:sldId id="790" r:id="rId97"/>
    <p:sldId id="832" r:id="rId98"/>
    <p:sldId id="791" r:id="rId99"/>
    <p:sldId id="792" r:id="rId100"/>
    <p:sldId id="833" r:id="rId101"/>
    <p:sldId id="851" r:id="rId102"/>
    <p:sldId id="793" r:id="rId103"/>
    <p:sldId id="844" r:id="rId104"/>
  </p:sldIdLst>
  <p:sldSz cx="9144000" cy="6858000" type="screen4x3"/>
  <p:notesSz cx="6858000" cy="9144000"/>
  <p:defaultTextStyle>
    <a:defPPr>
      <a:defRPr lang="en-US"/>
    </a:defPPr>
    <a:lvl1pPr algn="l" rtl="0" eaLnBrk="0" fontAlgn="base" hangingPunct="0">
      <a:spcBef>
        <a:spcPct val="0"/>
      </a:spcBef>
      <a:spcAft>
        <a:spcPct val="0"/>
      </a:spcAft>
      <a:defRPr sz="3200" b="1" kern="1200" baseline="-180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3200" b="1" kern="1200" baseline="-180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3200" b="1" kern="1200" baseline="-180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3200" b="1" kern="1200" baseline="-180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3200" b="1" kern="1200" baseline="-18000">
        <a:solidFill>
          <a:schemeClr val="tx1"/>
        </a:solidFill>
        <a:latin typeface="Arial" panose="020B0604020202020204" pitchFamily="34" charset="0"/>
        <a:ea typeface="+mn-ea"/>
        <a:cs typeface="+mn-cs"/>
      </a:defRPr>
    </a:lvl5pPr>
    <a:lvl6pPr marL="2286000" algn="l" defTabSz="914400" rtl="0" eaLnBrk="1" latinLnBrk="0" hangingPunct="1">
      <a:defRPr sz="3200" b="1" kern="1200" baseline="-18000">
        <a:solidFill>
          <a:schemeClr val="tx1"/>
        </a:solidFill>
        <a:latin typeface="Arial" panose="020B0604020202020204" pitchFamily="34" charset="0"/>
        <a:ea typeface="+mn-ea"/>
        <a:cs typeface="+mn-cs"/>
      </a:defRPr>
    </a:lvl6pPr>
    <a:lvl7pPr marL="2743200" algn="l" defTabSz="914400" rtl="0" eaLnBrk="1" latinLnBrk="0" hangingPunct="1">
      <a:defRPr sz="3200" b="1" kern="1200" baseline="-18000">
        <a:solidFill>
          <a:schemeClr val="tx1"/>
        </a:solidFill>
        <a:latin typeface="Arial" panose="020B0604020202020204" pitchFamily="34" charset="0"/>
        <a:ea typeface="+mn-ea"/>
        <a:cs typeface="+mn-cs"/>
      </a:defRPr>
    </a:lvl7pPr>
    <a:lvl8pPr marL="3200400" algn="l" defTabSz="914400" rtl="0" eaLnBrk="1" latinLnBrk="0" hangingPunct="1">
      <a:defRPr sz="3200" b="1" kern="1200" baseline="-18000">
        <a:solidFill>
          <a:schemeClr val="tx1"/>
        </a:solidFill>
        <a:latin typeface="Arial" panose="020B0604020202020204" pitchFamily="34" charset="0"/>
        <a:ea typeface="+mn-ea"/>
        <a:cs typeface="+mn-cs"/>
      </a:defRPr>
    </a:lvl8pPr>
    <a:lvl9pPr marL="3657600" algn="l" defTabSz="914400" rtl="0" eaLnBrk="1" latinLnBrk="0" hangingPunct="1">
      <a:defRPr sz="3200" b="1" kern="1200" baseline="-180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83" autoAdjust="0"/>
    <p:restoredTop sz="94674" autoAdjust="0"/>
  </p:normalViewPr>
  <p:slideViewPr>
    <p:cSldViewPr>
      <p:cViewPr varScale="1">
        <p:scale>
          <a:sx n="124" d="100"/>
          <a:sy n="124" d="100"/>
        </p:scale>
        <p:origin x="127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62" name="Rectangle 2">
            <a:extLst>
              <a:ext uri="{FF2B5EF4-FFF2-40B4-BE49-F238E27FC236}">
                <a16:creationId xmlns:a16="http://schemas.microsoft.com/office/drawing/2014/main" id="{F63492B4-C496-0FC7-6750-FA024CBC26DF}"/>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baseline="0">
                <a:latin typeface="Times New Roman" panose="02020603050405020304" pitchFamily="18" charset="0"/>
              </a:defRPr>
            </a:lvl1pPr>
          </a:lstStyle>
          <a:p>
            <a:endParaRPr lang="en-US" altLang="en-US"/>
          </a:p>
        </p:txBody>
      </p:sp>
      <p:sp>
        <p:nvSpPr>
          <p:cNvPr id="962563" name="Rectangle 3">
            <a:extLst>
              <a:ext uri="{FF2B5EF4-FFF2-40B4-BE49-F238E27FC236}">
                <a16:creationId xmlns:a16="http://schemas.microsoft.com/office/drawing/2014/main" id="{CDF4E5A5-159B-8253-20BB-3BB85A354482}"/>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baseline="0">
                <a:latin typeface="Times New Roman" panose="02020603050405020304" pitchFamily="18" charset="0"/>
              </a:defRPr>
            </a:lvl1pPr>
          </a:lstStyle>
          <a:p>
            <a:endParaRPr lang="en-US" altLang="en-US"/>
          </a:p>
        </p:txBody>
      </p:sp>
      <p:sp>
        <p:nvSpPr>
          <p:cNvPr id="962564" name="Rectangle 4">
            <a:extLst>
              <a:ext uri="{FF2B5EF4-FFF2-40B4-BE49-F238E27FC236}">
                <a16:creationId xmlns:a16="http://schemas.microsoft.com/office/drawing/2014/main" id="{BDE88682-1A59-F40A-8D8D-385AC0C874FE}"/>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62565" name="Rectangle 5">
            <a:extLst>
              <a:ext uri="{FF2B5EF4-FFF2-40B4-BE49-F238E27FC236}">
                <a16:creationId xmlns:a16="http://schemas.microsoft.com/office/drawing/2014/main" id="{13D0797B-5663-6B97-FA3E-6F95E8570D9A}"/>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62566" name="Rectangle 6">
            <a:extLst>
              <a:ext uri="{FF2B5EF4-FFF2-40B4-BE49-F238E27FC236}">
                <a16:creationId xmlns:a16="http://schemas.microsoft.com/office/drawing/2014/main" id="{067B4629-4C4D-6D94-73D0-AE0324262008}"/>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baseline="0">
                <a:latin typeface="Times New Roman" panose="02020603050405020304" pitchFamily="18" charset="0"/>
              </a:defRPr>
            </a:lvl1pPr>
          </a:lstStyle>
          <a:p>
            <a:endParaRPr lang="en-US" altLang="en-US"/>
          </a:p>
        </p:txBody>
      </p:sp>
      <p:sp>
        <p:nvSpPr>
          <p:cNvPr id="962567" name="Rectangle 7">
            <a:extLst>
              <a:ext uri="{FF2B5EF4-FFF2-40B4-BE49-F238E27FC236}">
                <a16:creationId xmlns:a16="http://schemas.microsoft.com/office/drawing/2014/main" id="{2B72AF0A-5A23-125F-7480-85AD526F90D8}"/>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baseline="0">
                <a:latin typeface="Times New Roman" panose="02020603050405020304" pitchFamily="18" charset="0"/>
              </a:defRPr>
            </a:lvl1pPr>
          </a:lstStyle>
          <a:p>
            <a:fld id="{811CAC02-F15B-B84E-9C33-8F45FEDD47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2C5BA77-C84C-5C9C-AF93-CA9A1C3D7DAA}"/>
              </a:ext>
            </a:extLst>
          </p:cNvPr>
          <p:cNvSpPr>
            <a:spLocks noGrp="1" noChangeArrowheads="1"/>
          </p:cNvSpPr>
          <p:nvPr>
            <p:ph type="sldNum" sz="quarter" idx="5"/>
          </p:nvPr>
        </p:nvSpPr>
        <p:spPr>
          <a:ln/>
        </p:spPr>
        <p:txBody>
          <a:bodyPr/>
          <a:lstStyle/>
          <a:p>
            <a:fld id="{D70FC7AA-A70C-0446-BA94-CDEC9A626A02}" type="slidenum">
              <a:rPr lang="en-US" altLang="en-US"/>
              <a:pPr/>
              <a:t>1</a:t>
            </a:fld>
            <a:endParaRPr lang="en-US" altLang="en-US"/>
          </a:p>
        </p:txBody>
      </p:sp>
      <p:sp>
        <p:nvSpPr>
          <p:cNvPr id="1077250" name="Rectangle 2">
            <a:extLst>
              <a:ext uri="{FF2B5EF4-FFF2-40B4-BE49-F238E27FC236}">
                <a16:creationId xmlns:a16="http://schemas.microsoft.com/office/drawing/2014/main" id="{6784BE64-8267-67F9-F41E-D7EC8D8A14AA}"/>
              </a:ext>
            </a:extLst>
          </p:cNvPr>
          <p:cNvSpPr>
            <a:spLocks noRot="1" noChangeArrowheads="1" noTextEdit="1"/>
          </p:cNvSpPr>
          <p:nvPr>
            <p:ph type="sldImg"/>
          </p:nvPr>
        </p:nvSpPr>
        <p:spPr>
          <a:ln/>
        </p:spPr>
      </p:sp>
      <p:sp>
        <p:nvSpPr>
          <p:cNvPr id="1077251" name="Rectangle 3">
            <a:extLst>
              <a:ext uri="{FF2B5EF4-FFF2-40B4-BE49-F238E27FC236}">
                <a16:creationId xmlns:a16="http://schemas.microsoft.com/office/drawing/2014/main" id="{42982BF9-2736-9BD4-D6FC-20D3E200614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2EAD56E-B06A-88D4-AD03-4614E8574755}"/>
              </a:ext>
            </a:extLst>
          </p:cNvPr>
          <p:cNvSpPr>
            <a:spLocks noGrp="1" noChangeArrowheads="1"/>
          </p:cNvSpPr>
          <p:nvPr>
            <p:ph type="sldNum" sz="quarter" idx="5"/>
          </p:nvPr>
        </p:nvSpPr>
        <p:spPr>
          <a:ln/>
        </p:spPr>
        <p:txBody>
          <a:bodyPr/>
          <a:lstStyle/>
          <a:p>
            <a:fld id="{A1DAC0FE-1E09-1445-A495-F3DD2B4E836B}" type="slidenum">
              <a:rPr lang="en-US" altLang="en-US"/>
              <a:pPr/>
              <a:t>10</a:t>
            </a:fld>
            <a:endParaRPr lang="en-US" altLang="en-US"/>
          </a:p>
        </p:txBody>
      </p:sp>
      <p:sp>
        <p:nvSpPr>
          <p:cNvPr id="972802" name="Rectangle 2">
            <a:extLst>
              <a:ext uri="{FF2B5EF4-FFF2-40B4-BE49-F238E27FC236}">
                <a16:creationId xmlns:a16="http://schemas.microsoft.com/office/drawing/2014/main" id="{6E87D6EA-2C0A-55D8-CB9A-82DA6B6B593B}"/>
              </a:ext>
            </a:extLst>
          </p:cNvPr>
          <p:cNvSpPr>
            <a:spLocks noRot="1" noChangeArrowheads="1" noTextEdit="1"/>
          </p:cNvSpPr>
          <p:nvPr>
            <p:ph type="sldImg"/>
          </p:nvPr>
        </p:nvSpPr>
        <p:spPr>
          <a:ln/>
        </p:spPr>
      </p:sp>
      <p:sp>
        <p:nvSpPr>
          <p:cNvPr id="972803" name="Rectangle 3">
            <a:extLst>
              <a:ext uri="{FF2B5EF4-FFF2-40B4-BE49-F238E27FC236}">
                <a16:creationId xmlns:a16="http://schemas.microsoft.com/office/drawing/2014/main" id="{C8DB6389-B33A-9A46-3D1E-04080E04DDB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7A8B52E-DDF9-4DD0-9F31-5CB24671F377}"/>
              </a:ext>
            </a:extLst>
          </p:cNvPr>
          <p:cNvSpPr>
            <a:spLocks noGrp="1" noChangeArrowheads="1"/>
          </p:cNvSpPr>
          <p:nvPr>
            <p:ph type="sldNum" sz="quarter" idx="5"/>
          </p:nvPr>
        </p:nvSpPr>
        <p:spPr>
          <a:ln/>
        </p:spPr>
        <p:txBody>
          <a:bodyPr/>
          <a:lstStyle/>
          <a:p>
            <a:fld id="{0C18206C-A296-2D4F-AF8C-9E1276AC3B31}" type="slidenum">
              <a:rPr lang="en-US" altLang="en-US"/>
              <a:pPr/>
              <a:t>100</a:t>
            </a:fld>
            <a:endParaRPr lang="en-US" altLang="en-US"/>
          </a:p>
        </p:txBody>
      </p:sp>
      <p:sp>
        <p:nvSpPr>
          <p:cNvPr id="1058818" name="Rectangle 2">
            <a:extLst>
              <a:ext uri="{FF2B5EF4-FFF2-40B4-BE49-F238E27FC236}">
                <a16:creationId xmlns:a16="http://schemas.microsoft.com/office/drawing/2014/main" id="{66725ECA-3B97-E693-BECF-B13B65BD9DDE}"/>
              </a:ext>
            </a:extLst>
          </p:cNvPr>
          <p:cNvSpPr>
            <a:spLocks noRot="1" noChangeArrowheads="1" noTextEdit="1"/>
          </p:cNvSpPr>
          <p:nvPr>
            <p:ph type="sldImg"/>
          </p:nvPr>
        </p:nvSpPr>
        <p:spPr>
          <a:ln/>
        </p:spPr>
      </p:sp>
      <p:sp>
        <p:nvSpPr>
          <p:cNvPr id="1058819" name="Rectangle 3">
            <a:extLst>
              <a:ext uri="{FF2B5EF4-FFF2-40B4-BE49-F238E27FC236}">
                <a16:creationId xmlns:a16="http://schemas.microsoft.com/office/drawing/2014/main" id="{572A0AED-9986-0FB6-3A86-A5E7A8E882D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904DB6-D836-F047-61CF-CCAE76963E1C}"/>
              </a:ext>
            </a:extLst>
          </p:cNvPr>
          <p:cNvSpPr>
            <a:spLocks noGrp="1" noChangeArrowheads="1"/>
          </p:cNvSpPr>
          <p:nvPr>
            <p:ph type="sldNum" sz="quarter" idx="5"/>
          </p:nvPr>
        </p:nvSpPr>
        <p:spPr>
          <a:ln/>
        </p:spPr>
        <p:txBody>
          <a:bodyPr/>
          <a:lstStyle/>
          <a:p>
            <a:fld id="{60B49005-C2DC-4845-84BC-116319CBD4DC}" type="slidenum">
              <a:rPr lang="en-US" altLang="en-US"/>
              <a:pPr/>
              <a:t>101</a:t>
            </a:fld>
            <a:endParaRPr lang="en-US" altLang="en-US"/>
          </a:p>
        </p:txBody>
      </p:sp>
      <p:sp>
        <p:nvSpPr>
          <p:cNvPr id="1075202" name="Rectangle 2">
            <a:extLst>
              <a:ext uri="{FF2B5EF4-FFF2-40B4-BE49-F238E27FC236}">
                <a16:creationId xmlns:a16="http://schemas.microsoft.com/office/drawing/2014/main" id="{0FC7B9CF-56BB-D1F7-2340-B223DE8643BF}"/>
              </a:ext>
            </a:extLst>
          </p:cNvPr>
          <p:cNvSpPr>
            <a:spLocks noRot="1" noChangeArrowheads="1" noTextEdit="1"/>
          </p:cNvSpPr>
          <p:nvPr>
            <p:ph type="sldImg"/>
          </p:nvPr>
        </p:nvSpPr>
        <p:spPr>
          <a:ln/>
        </p:spPr>
      </p:sp>
      <p:sp>
        <p:nvSpPr>
          <p:cNvPr id="1075203" name="Rectangle 3">
            <a:extLst>
              <a:ext uri="{FF2B5EF4-FFF2-40B4-BE49-F238E27FC236}">
                <a16:creationId xmlns:a16="http://schemas.microsoft.com/office/drawing/2014/main" id="{BFAC8570-8DF4-0A15-8385-FF4966414C2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06F95F4-598D-10EB-13CA-B628266D2667}"/>
              </a:ext>
            </a:extLst>
          </p:cNvPr>
          <p:cNvSpPr>
            <a:spLocks noGrp="1" noChangeArrowheads="1"/>
          </p:cNvSpPr>
          <p:nvPr>
            <p:ph type="sldNum" sz="quarter" idx="5"/>
          </p:nvPr>
        </p:nvSpPr>
        <p:spPr>
          <a:ln/>
        </p:spPr>
        <p:txBody>
          <a:bodyPr/>
          <a:lstStyle/>
          <a:p>
            <a:fld id="{2AF231E6-EAD8-B642-A4A5-60C46561E98D}" type="slidenum">
              <a:rPr lang="en-US" altLang="en-US"/>
              <a:pPr/>
              <a:t>102</a:t>
            </a:fld>
            <a:endParaRPr lang="en-US" altLang="en-US"/>
          </a:p>
        </p:txBody>
      </p:sp>
      <p:sp>
        <p:nvSpPr>
          <p:cNvPr id="1059842" name="Rectangle 2">
            <a:extLst>
              <a:ext uri="{FF2B5EF4-FFF2-40B4-BE49-F238E27FC236}">
                <a16:creationId xmlns:a16="http://schemas.microsoft.com/office/drawing/2014/main" id="{31E51A45-8833-DF3B-3B2F-C59D2AA9EF23}"/>
              </a:ext>
            </a:extLst>
          </p:cNvPr>
          <p:cNvSpPr>
            <a:spLocks noRot="1" noChangeArrowheads="1" noTextEdit="1"/>
          </p:cNvSpPr>
          <p:nvPr>
            <p:ph type="sldImg"/>
          </p:nvPr>
        </p:nvSpPr>
        <p:spPr>
          <a:ln/>
        </p:spPr>
      </p:sp>
      <p:sp>
        <p:nvSpPr>
          <p:cNvPr id="1059843" name="Rectangle 3">
            <a:extLst>
              <a:ext uri="{FF2B5EF4-FFF2-40B4-BE49-F238E27FC236}">
                <a16:creationId xmlns:a16="http://schemas.microsoft.com/office/drawing/2014/main" id="{2F467F34-B151-5C3B-0319-CF2278C3162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13E9CE9-48EF-A118-D49B-E3565B687EB1}"/>
              </a:ext>
            </a:extLst>
          </p:cNvPr>
          <p:cNvSpPr>
            <a:spLocks noGrp="1" noChangeArrowheads="1"/>
          </p:cNvSpPr>
          <p:nvPr>
            <p:ph type="sldNum" sz="quarter" idx="5"/>
          </p:nvPr>
        </p:nvSpPr>
        <p:spPr>
          <a:ln/>
        </p:spPr>
        <p:txBody>
          <a:bodyPr/>
          <a:lstStyle/>
          <a:p>
            <a:fld id="{C3B236A5-9C8D-EC4F-A0EA-96FAC2A6BB07}" type="slidenum">
              <a:rPr lang="en-US" altLang="en-US"/>
              <a:pPr/>
              <a:t>103</a:t>
            </a:fld>
            <a:endParaRPr lang="en-US" altLang="en-US"/>
          </a:p>
        </p:txBody>
      </p:sp>
      <p:sp>
        <p:nvSpPr>
          <p:cNvPr id="1060866" name="Rectangle 2">
            <a:extLst>
              <a:ext uri="{FF2B5EF4-FFF2-40B4-BE49-F238E27FC236}">
                <a16:creationId xmlns:a16="http://schemas.microsoft.com/office/drawing/2014/main" id="{28C24174-380D-C04E-C449-B9CEB58BAC4B}"/>
              </a:ext>
            </a:extLst>
          </p:cNvPr>
          <p:cNvSpPr>
            <a:spLocks noRot="1" noChangeArrowheads="1" noTextEdit="1"/>
          </p:cNvSpPr>
          <p:nvPr>
            <p:ph type="sldImg"/>
          </p:nvPr>
        </p:nvSpPr>
        <p:spPr>
          <a:ln/>
        </p:spPr>
      </p:sp>
      <p:sp>
        <p:nvSpPr>
          <p:cNvPr id="1060867" name="Rectangle 3">
            <a:extLst>
              <a:ext uri="{FF2B5EF4-FFF2-40B4-BE49-F238E27FC236}">
                <a16:creationId xmlns:a16="http://schemas.microsoft.com/office/drawing/2014/main" id="{BD9CF27A-7756-C44E-AF4C-9D523DEF83D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707DAB1-1E54-CC5B-FA9A-3E5F3F08DAB8}"/>
              </a:ext>
            </a:extLst>
          </p:cNvPr>
          <p:cNvSpPr>
            <a:spLocks noGrp="1" noChangeArrowheads="1"/>
          </p:cNvSpPr>
          <p:nvPr>
            <p:ph type="sldNum" sz="quarter" idx="5"/>
          </p:nvPr>
        </p:nvSpPr>
        <p:spPr>
          <a:ln/>
        </p:spPr>
        <p:txBody>
          <a:bodyPr/>
          <a:lstStyle/>
          <a:p>
            <a:fld id="{A508FD46-8E83-AB48-8454-1F8EFAEB9397}" type="slidenum">
              <a:rPr lang="en-US" altLang="en-US"/>
              <a:pPr/>
              <a:t>11</a:t>
            </a:fld>
            <a:endParaRPr lang="en-US" altLang="en-US"/>
          </a:p>
        </p:txBody>
      </p:sp>
      <p:sp>
        <p:nvSpPr>
          <p:cNvPr id="973826" name="Rectangle 2">
            <a:extLst>
              <a:ext uri="{FF2B5EF4-FFF2-40B4-BE49-F238E27FC236}">
                <a16:creationId xmlns:a16="http://schemas.microsoft.com/office/drawing/2014/main" id="{5AC4E19B-9822-6B21-E668-3089F9C7EB34}"/>
              </a:ext>
            </a:extLst>
          </p:cNvPr>
          <p:cNvSpPr>
            <a:spLocks noRot="1" noChangeArrowheads="1" noTextEdit="1"/>
          </p:cNvSpPr>
          <p:nvPr>
            <p:ph type="sldImg"/>
          </p:nvPr>
        </p:nvSpPr>
        <p:spPr>
          <a:ln/>
        </p:spPr>
      </p:sp>
      <p:sp>
        <p:nvSpPr>
          <p:cNvPr id="973827" name="Rectangle 3">
            <a:extLst>
              <a:ext uri="{FF2B5EF4-FFF2-40B4-BE49-F238E27FC236}">
                <a16:creationId xmlns:a16="http://schemas.microsoft.com/office/drawing/2014/main" id="{31CA5C7B-6AF8-9E21-D67B-5D2AD2769BF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BD988CB-5040-8FD9-7FC1-DC3F517ADF4F}"/>
              </a:ext>
            </a:extLst>
          </p:cNvPr>
          <p:cNvSpPr>
            <a:spLocks noGrp="1" noChangeArrowheads="1"/>
          </p:cNvSpPr>
          <p:nvPr>
            <p:ph type="sldNum" sz="quarter" idx="5"/>
          </p:nvPr>
        </p:nvSpPr>
        <p:spPr>
          <a:ln/>
        </p:spPr>
        <p:txBody>
          <a:bodyPr/>
          <a:lstStyle/>
          <a:p>
            <a:fld id="{8B3CCB67-81FA-4C46-8FD8-99D317D998C3}" type="slidenum">
              <a:rPr lang="en-US" altLang="en-US"/>
              <a:pPr/>
              <a:t>12</a:t>
            </a:fld>
            <a:endParaRPr lang="en-US" altLang="en-US"/>
          </a:p>
        </p:txBody>
      </p:sp>
      <p:sp>
        <p:nvSpPr>
          <p:cNvPr id="974850" name="Rectangle 2">
            <a:extLst>
              <a:ext uri="{FF2B5EF4-FFF2-40B4-BE49-F238E27FC236}">
                <a16:creationId xmlns:a16="http://schemas.microsoft.com/office/drawing/2014/main" id="{F0326E5E-9529-FFC5-307D-39F87B6D6AC5}"/>
              </a:ext>
            </a:extLst>
          </p:cNvPr>
          <p:cNvSpPr>
            <a:spLocks noRot="1" noChangeArrowheads="1" noTextEdit="1"/>
          </p:cNvSpPr>
          <p:nvPr>
            <p:ph type="sldImg"/>
          </p:nvPr>
        </p:nvSpPr>
        <p:spPr>
          <a:ln/>
        </p:spPr>
      </p:sp>
      <p:sp>
        <p:nvSpPr>
          <p:cNvPr id="974851" name="Rectangle 3">
            <a:extLst>
              <a:ext uri="{FF2B5EF4-FFF2-40B4-BE49-F238E27FC236}">
                <a16:creationId xmlns:a16="http://schemas.microsoft.com/office/drawing/2014/main" id="{FFBA259C-4D08-393A-DA73-3204C89FEA4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5976209-98F5-F79B-997E-1B9A42202017}"/>
              </a:ext>
            </a:extLst>
          </p:cNvPr>
          <p:cNvSpPr>
            <a:spLocks noGrp="1" noChangeArrowheads="1"/>
          </p:cNvSpPr>
          <p:nvPr>
            <p:ph type="sldNum" sz="quarter" idx="5"/>
          </p:nvPr>
        </p:nvSpPr>
        <p:spPr>
          <a:ln/>
        </p:spPr>
        <p:txBody>
          <a:bodyPr/>
          <a:lstStyle/>
          <a:p>
            <a:fld id="{4F4E7797-8F88-E04F-8970-979D549485C5}" type="slidenum">
              <a:rPr lang="en-US" altLang="en-US"/>
              <a:pPr/>
              <a:t>13</a:t>
            </a:fld>
            <a:endParaRPr lang="en-US" altLang="en-US"/>
          </a:p>
        </p:txBody>
      </p:sp>
      <p:sp>
        <p:nvSpPr>
          <p:cNvPr id="975874" name="Rectangle 2">
            <a:extLst>
              <a:ext uri="{FF2B5EF4-FFF2-40B4-BE49-F238E27FC236}">
                <a16:creationId xmlns:a16="http://schemas.microsoft.com/office/drawing/2014/main" id="{4CBE2EE3-6130-50B8-735C-54232BF98548}"/>
              </a:ext>
            </a:extLst>
          </p:cNvPr>
          <p:cNvSpPr>
            <a:spLocks noRot="1" noChangeArrowheads="1" noTextEdit="1"/>
          </p:cNvSpPr>
          <p:nvPr>
            <p:ph type="sldImg"/>
          </p:nvPr>
        </p:nvSpPr>
        <p:spPr>
          <a:ln/>
        </p:spPr>
      </p:sp>
      <p:sp>
        <p:nvSpPr>
          <p:cNvPr id="975875" name="Rectangle 3">
            <a:extLst>
              <a:ext uri="{FF2B5EF4-FFF2-40B4-BE49-F238E27FC236}">
                <a16:creationId xmlns:a16="http://schemas.microsoft.com/office/drawing/2014/main" id="{1B78BEED-B403-0A84-0A1D-19522FA78F4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3B9E4FA-4B8D-6FB4-094E-94DEBFA476E3}"/>
              </a:ext>
            </a:extLst>
          </p:cNvPr>
          <p:cNvSpPr>
            <a:spLocks noGrp="1" noChangeArrowheads="1"/>
          </p:cNvSpPr>
          <p:nvPr>
            <p:ph type="sldNum" sz="quarter" idx="5"/>
          </p:nvPr>
        </p:nvSpPr>
        <p:spPr>
          <a:ln/>
        </p:spPr>
        <p:txBody>
          <a:bodyPr/>
          <a:lstStyle/>
          <a:p>
            <a:fld id="{7F4A446D-CB3F-A645-99D2-CCF735F9C710}" type="slidenum">
              <a:rPr lang="en-US" altLang="en-US"/>
              <a:pPr/>
              <a:t>14</a:t>
            </a:fld>
            <a:endParaRPr lang="en-US" altLang="en-US"/>
          </a:p>
        </p:txBody>
      </p:sp>
      <p:sp>
        <p:nvSpPr>
          <p:cNvPr id="976898" name="Rectangle 2">
            <a:extLst>
              <a:ext uri="{FF2B5EF4-FFF2-40B4-BE49-F238E27FC236}">
                <a16:creationId xmlns:a16="http://schemas.microsoft.com/office/drawing/2014/main" id="{14672060-EB97-1765-03B1-EF333E37BA54}"/>
              </a:ext>
            </a:extLst>
          </p:cNvPr>
          <p:cNvSpPr>
            <a:spLocks noRot="1" noChangeArrowheads="1" noTextEdit="1"/>
          </p:cNvSpPr>
          <p:nvPr>
            <p:ph type="sldImg"/>
          </p:nvPr>
        </p:nvSpPr>
        <p:spPr>
          <a:ln/>
        </p:spPr>
      </p:sp>
      <p:sp>
        <p:nvSpPr>
          <p:cNvPr id="976899" name="Rectangle 3">
            <a:extLst>
              <a:ext uri="{FF2B5EF4-FFF2-40B4-BE49-F238E27FC236}">
                <a16:creationId xmlns:a16="http://schemas.microsoft.com/office/drawing/2014/main" id="{70A9C5A2-00CD-123A-2E00-BBD980183D3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1BC95BB-11BD-0950-A4AA-1C25F2B3048A}"/>
              </a:ext>
            </a:extLst>
          </p:cNvPr>
          <p:cNvSpPr>
            <a:spLocks noGrp="1" noChangeArrowheads="1"/>
          </p:cNvSpPr>
          <p:nvPr>
            <p:ph type="sldNum" sz="quarter" idx="5"/>
          </p:nvPr>
        </p:nvSpPr>
        <p:spPr>
          <a:ln/>
        </p:spPr>
        <p:txBody>
          <a:bodyPr/>
          <a:lstStyle/>
          <a:p>
            <a:fld id="{90CC048A-C4B8-F442-BDB8-94230121C858}" type="slidenum">
              <a:rPr lang="en-US" altLang="en-US"/>
              <a:pPr/>
              <a:t>15</a:t>
            </a:fld>
            <a:endParaRPr lang="en-US" altLang="en-US"/>
          </a:p>
        </p:txBody>
      </p:sp>
      <p:sp>
        <p:nvSpPr>
          <p:cNvPr id="977922" name="Rectangle 2">
            <a:extLst>
              <a:ext uri="{FF2B5EF4-FFF2-40B4-BE49-F238E27FC236}">
                <a16:creationId xmlns:a16="http://schemas.microsoft.com/office/drawing/2014/main" id="{832CC835-95CF-BBF9-F064-8521690A0C34}"/>
              </a:ext>
            </a:extLst>
          </p:cNvPr>
          <p:cNvSpPr>
            <a:spLocks noRot="1" noChangeArrowheads="1" noTextEdit="1"/>
          </p:cNvSpPr>
          <p:nvPr>
            <p:ph type="sldImg"/>
          </p:nvPr>
        </p:nvSpPr>
        <p:spPr>
          <a:ln/>
        </p:spPr>
      </p:sp>
      <p:sp>
        <p:nvSpPr>
          <p:cNvPr id="977923" name="Rectangle 3">
            <a:extLst>
              <a:ext uri="{FF2B5EF4-FFF2-40B4-BE49-F238E27FC236}">
                <a16:creationId xmlns:a16="http://schemas.microsoft.com/office/drawing/2014/main" id="{B570997C-1F31-85D1-3FC3-CEE18C4F356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DAA9EC-A007-9C1A-17B8-63BEBCB6E6E9}"/>
              </a:ext>
            </a:extLst>
          </p:cNvPr>
          <p:cNvSpPr>
            <a:spLocks noGrp="1" noChangeArrowheads="1"/>
          </p:cNvSpPr>
          <p:nvPr>
            <p:ph type="sldNum" sz="quarter" idx="5"/>
          </p:nvPr>
        </p:nvSpPr>
        <p:spPr>
          <a:ln/>
        </p:spPr>
        <p:txBody>
          <a:bodyPr/>
          <a:lstStyle/>
          <a:p>
            <a:fld id="{92C0E9F7-E6D2-9942-9D51-522DF4AA6ABA}" type="slidenum">
              <a:rPr lang="en-US" altLang="en-US"/>
              <a:pPr/>
              <a:t>16</a:t>
            </a:fld>
            <a:endParaRPr lang="en-US" altLang="en-US"/>
          </a:p>
        </p:txBody>
      </p:sp>
      <p:sp>
        <p:nvSpPr>
          <p:cNvPr id="978946" name="Rectangle 2">
            <a:extLst>
              <a:ext uri="{FF2B5EF4-FFF2-40B4-BE49-F238E27FC236}">
                <a16:creationId xmlns:a16="http://schemas.microsoft.com/office/drawing/2014/main" id="{EEAE0BAD-4190-7AB1-7F96-5100249D2B8B}"/>
              </a:ext>
            </a:extLst>
          </p:cNvPr>
          <p:cNvSpPr>
            <a:spLocks noRot="1" noChangeArrowheads="1" noTextEdit="1"/>
          </p:cNvSpPr>
          <p:nvPr>
            <p:ph type="sldImg"/>
          </p:nvPr>
        </p:nvSpPr>
        <p:spPr>
          <a:ln/>
        </p:spPr>
      </p:sp>
      <p:sp>
        <p:nvSpPr>
          <p:cNvPr id="978947" name="Rectangle 3">
            <a:extLst>
              <a:ext uri="{FF2B5EF4-FFF2-40B4-BE49-F238E27FC236}">
                <a16:creationId xmlns:a16="http://schemas.microsoft.com/office/drawing/2014/main" id="{9BE02D6E-EBA5-A996-2C76-B4B1A23245D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CA51E6-E4B7-46C8-9FE7-FAC83A2971E3}"/>
              </a:ext>
            </a:extLst>
          </p:cNvPr>
          <p:cNvSpPr>
            <a:spLocks noGrp="1" noChangeArrowheads="1"/>
          </p:cNvSpPr>
          <p:nvPr>
            <p:ph type="sldNum" sz="quarter" idx="5"/>
          </p:nvPr>
        </p:nvSpPr>
        <p:spPr>
          <a:ln/>
        </p:spPr>
        <p:txBody>
          <a:bodyPr/>
          <a:lstStyle/>
          <a:p>
            <a:fld id="{543D7007-1D71-3049-9697-C3ABB48C3669}" type="slidenum">
              <a:rPr lang="en-US" altLang="en-US"/>
              <a:pPr/>
              <a:t>17</a:t>
            </a:fld>
            <a:endParaRPr lang="en-US" altLang="en-US"/>
          </a:p>
        </p:txBody>
      </p:sp>
      <p:sp>
        <p:nvSpPr>
          <p:cNvPr id="979970" name="Rectangle 2">
            <a:extLst>
              <a:ext uri="{FF2B5EF4-FFF2-40B4-BE49-F238E27FC236}">
                <a16:creationId xmlns:a16="http://schemas.microsoft.com/office/drawing/2014/main" id="{672993C5-E548-9263-BCCE-CF439B4E085E}"/>
              </a:ext>
            </a:extLst>
          </p:cNvPr>
          <p:cNvSpPr>
            <a:spLocks noRot="1" noChangeArrowheads="1" noTextEdit="1"/>
          </p:cNvSpPr>
          <p:nvPr>
            <p:ph type="sldImg"/>
          </p:nvPr>
        </p:nvSpPr>
        <p:spPr>
          <a:ln/>
        </p:spPr>
      </p:sp>
      <p:sp>
        <p:nvSpPr>
          <p:cNvPr id="979971" name="Rectangle 3">
            <a:extLst>
              <a:ext uri="{FF2B5EF4-FFF2-40B4-BE49-F238E27FC236}">
                <a16:creationId xmlns:a16="http://schemas.microsoft.com/office/drawing/2014/main" id="{9F80DC98-D0A9-6022-8121-AC3DE59D56D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13454C4-E728-30DE-3878-5063FF45F618}"/>
              </a:ext>
            </a:extLst>
          </p:cNvPr>
          <p:cNvSpPr>
            <a:spLocks noGrp="1" noChangeArrowheads="1"/>
          </p:cNvSpPr>
          <p:nvPr>
            <p:ph type="sldNum" sz="quarter" idx="5"/>
          </p:nvPr>
        </p:nvSpPr>
        <p:spPr>
          <a:ln/>
        </p:spPr>
        <p:txBody>
          <a:bodyPr/>
          <a:lstStyle/>
          <a:p>
            <a:fld id="{E0A2ADB4-0B32-504D-8D3D-1F5B8FD82E99}" type="slidenum">
              <a:rPr lang="en-US" altLang="en-US"/>
              <a:pPr/>
              <a:t>18</a:t>
            </a:fld>
            <a:endParaRPr lang="en-US" altLang="en-US"/>
          </a:p>
        </p:txBody>
      </p:sp>
      <p:sp>
        <p:nvSpPr>
          <p:cNvPr id="980994" name="Rectangle 2">
            <a:extLst>
              <a:ext uri="{FF2B5EF4-FFF2-40B4-BE49-F238E27FC236}">
                <a16:creationId xmlns:a16="http://schemas.microsoft.com/office/drawing/2014/main" id="{51A58431-9E32-10AC-E04E-131F8F9B5843}"/>
              </a:ext>
            </a:extLst>
          </p:cNvPr>
          <p:cNvSpPr>
            <a:spLocks noRot="1" noChangeArrowheads="1" noTextEdit="1"/>
          </p:cNvSpPr>
          <p:nvPr>
            <p:ph type="sldImg"/>
          </p:nvPr>
        </p:nvSpPr>
        <p:spPr>
          <a:ln/>
        </p:spPr>
      </p:sp>
      <p:sp>
        <p:nvSpPr>
          <p:cNvPr id="980995" name="Rectangle 3">
            <a:extLst>
              <a:ext uri="{FF2B5EF4-FFF2-40B4-BE49-F238E27FC236}">
                <a16:creationId xmlns:a16="http://schemas.microsoft.com/office/drawing/2014/main" id="{673104BB-20AE-AB83-B444-F5F61558615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64C4626-43D1-50DC-BBFE-6C9491933974}"/>
              </a:ext>
            </a:extLst>
          </p:cNvPr>
          <p:cNvSpPr>
            <a:spLocks noGrp="1" noChangeArrowheads="1"/>
          </p:cNvSpPr>
          <p:nvPr>
            <p:ph type="sldNum" sz="quarter" idx="5"/>
          </p:nvPr>
        </p:nvSpPr>
        <p:spPr>
          <a:ln/>
        </p:spPr>
        <p:txBody>
          <a:bodyPr/>
          <a:lstStyle/>
          <a:p>
            <a:fld id="{80BDE1D4-BF3C-7549-BDCF-721E08DAA244}" type="slidenum">
              <a:rPr lang="en-US" altLang="en-US"/>
              <a:pPr/>
              <a:t>19</a:t>
            </a:fld>
            <a:endParaRPr lang="en-US" altLang="en-US"/>
          </a:p>
        </p:txBody>
      </p:sp>
      <p:sp>
        <p:nvSpPr>
          <p:cNvPr id="982018" name="Rectangle 2">
            <a:extLst>
              <a:ext uri="{FF2B5EF4-FFF2-40B4-BE49-F238E27FC236}">
                <a16:creationId xmlns:a16="http://schemas.microsoft.com/office/drawing/2014/main" id="{B298DB20-B87C-0B18-9A4A-3626991A26DE}"/>
              </a:ext>
            </a:extLst>
          </p:cNvPr>
          <p:cNvSpPr>
            <a:spLocks noRot="1" noChangeArrowheads="1" noTextEdit="1"/>
          </p:cNvSpPr>
          <p:nvPr>
            <p:ph type="sldImg"/>
          </p:nvPr>
        </p:nvSpPr>
        <p:spPr>
          <a:ln/>
        </p:spPr>
      </p:sp>
      <p:sp>
        <p:nvSpPr>
          <p:cNvPr id="982019" name="Rectangle 3">
            <a:extLst>
              <a:ext uri="{FF2B5EF4-FFF2-40B4-BE49-F238E27FC236}">
                <a16:creationId xmlns:a16="http://schemas.microsoft.com/office/drawing/2014/main" id="{4EEFA825-5E78-B983-0B0E-ACF9B7D1A46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285E7E6-17A0-85CF-51DC-F03043BCCC94}"/>
              </a:ext>
            </a:extLst>
          </p:cNvPr>
          <p:cNvSpPr>
            <a:spLocks noGrp="1" noChangeArrowheads="1"/>
          </p:cNvSpPr>
          <p:nvPr>
            <p:ph type="sldNum" sz="quarter" idx="5"/>
          </p:nvPr>
        </p:nvSpPr>
        <p:spPr>
          <a:ln/>
        </p:spPr>
        <p:txBody>
          <a:bodyPr/>
          <a:lstStyle/>
          <a:p>
            <a:fld id="{9472F9E5-0F68-BD42-B180-757C13A8F412}" type="slidenum">
              <a:rPr lang="en-US" altLang="en-US"/>
              <a:pPr/>
              <a:t>2</a:t>
            </a:fld>
            <a:endParaRPr lang="en-US" altLang="en-US"/>
          </a:p>
        </p:txBody>
      </p:sp>
      <p:sp>
        <p:nvSpPr>
          <p:cNvPr id="964610" name="Rectangle 2">
            <a:extLst>
              <a:ext uri="{FF2B5EF4-FFF2-40B4-BE49-F238E27FC236}">
                <a16:creationId xmlns:a16="http://schemas.microsoft.com/office/drawing/2014/main" id="{CD7045B8-0436-91B0-A4BE-D7D17820E756}"/>
              </a:ext>
            </a:extLst>
          </p:cNvPr>
          <p:cNvSpPr>
            <a:spLocks noRot="1" noChangeArrowheads="1" noTextEdit="1"/>
          </p:cNvSpPr>
          <p:nvPr>
            <p:ph type="sldImg"/>
          </p:nvPr>
        </p:nvSpPr>
        <p:spPr>
          <a:ln/>
        </p:spPr>
      </p:sp>
      <p:sp>
        <p:nvSpPr>
          <p:cNvPr id="964611" name="Rectangle 3">
            <a:extLst>
              <a:ext uri="{FF2B5EF4-FFF2-40B4-BE49-F238E27FC236}">
                <a16:creationId xmlns:a16="http://schemas.microsoft.com/office/drawing/2014/main" id="{4D940671-D524-D25A-DF6C-6F1221276DB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D95AA76-2125-D2F9-2013-A51C2F177ED0}"/>
              </a:ext>
            </a:extLst>
          </p:cNvPr>
          <p:cNvSpPr>
            <a:spLocks noGrp="1" noChangeArrowheads="1"/>
          </p:cNvSpPr>
          <p:nvPr>
            <p:ph type="sldNum" sz="quarter" idx="5"/>
          </p:nvPr>
        </p:nvSpPr>
        <p:spPr>
          <a:ln/>
        </p:spPr>
        <p:txBody>
          <a:bodyPr/>
          <a:lstStyle/>
          <a:p>
            <a:fld id="{B6C96242-D512-BF4E-9D23-DC8ADCBDBCFE}" type="slidenum">
              <a:rPr lang="en-US" altLang="en-US"/>
              <a:pPr/>
              <a:t>20</a:t>
            </a:fld>
            <a:endParaRPr lang="en-US" altLang="en-US"/>
          </a:p>
        </p:txBody>
      </p:sp>
      <p:sp>
        <p:nvSpPr>
          <p:cNvPr id="983042" name="Rectangle 2">
            <a:extLst>
              <a:ext uri="{FF2B5EF4-FFF2-40B4-BE49-F238E27FC236}">
                <a16:creationId xmlns:a16="http://schemas.microsoft.com/office/drawing/2014/main" id="{34C67C2B-D9E6-8DA9-8C35-1349E097681A}"/>
              </a:ext>
            </a:extLst>
          </p:cNvPr>
          <p:cNvSpPr>
            <a:spLocks noRot="1" noChangeArrowheads="1" noTextEdit="1"/>
          </p:cNvSpPr>
          <p:nvPr>
            <p:ph type="sldImg"/>
          </p:nvPr>
        </p:nvSpPr>
        <p:spPr>
          <a:ln/>
        </p:spPr>
      </p:sp>
      <p:sp>
        <p:nvSpPr>
          <p:cNvPr id="983043" name="Rectangle 3">
            <a:extLst>
              <a:ext uri="{FF2B5EF4-FFF2-40B4-BE49-F238E27FC236}">
                <a16:creationId xmlns:a16="http://schemas.microsoft.com/office/drawing/2014/main" id="{0173B4FC-2D2E-AB6E-FFCB-47712AD0C1A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FDC08D5-A726-19D5-AC07-59D720EE6756}"/>
              </a:ext>
            </a:extLst>
          </p:cNvPr>
          <p:cNvSpPr>
            <a:spLocks noGrp="1" noChangeArrowheads="1"/>
          </p:cNvSpPr>
          <p:nvPr>
            <p:ph type="sldNum" sz="quarter" idx="5"/>
          </p:nvPr>
        </p:nvSpPr>
        <p:spPr>
          <a:ln/>
        </p:spPr>
        <p:txBody>
          <a:bodyPr/>
          <a:lstStyle/>
          <a:p>
            <a:fld id="{1F99A41F-3103-3149-B6D4-086199BF657E}" type="slidenum">
              <a:rPr lang="en-US" altLang="en-US"/>
              <a:pPr/>
              <a:t>21</a:t>
            </a:fld>
            <a:endParaRPr lang="en-US" altLang="en-US"/>
          </a:p>
        </p:txBody>
      </p:sp>
      <p:sp>
        <p:nvSpPr>
          <p:cNvPr id="984066" name="Rectangle 2">
            <a:extLst>
              <a:ext uri="{FF2B5EF4-FFF2-40B4-BE49-F238E27FC236}">
                <a16:creationId xmlns:a16="http://schemas.microsoft.com/office/drawing/2014/main" id="{22B814DE-E9B7-6F57-98A8-720BAA0FCBB3}"/>
              </a:ext>
            </a:extLst>
          </p:cNvPr>
          <p:cNvSpPr>
            <a:spLocks noRot="1" noChangeArrowheads="1" noTextEdit="1"/>
          </p:cNvSpPr>
          <p:nvPr>
            <p:ph type="sldImg"/>
          </p:nvPr>
        </p:nvSpPr>
        <p:spPr>
          <a:ln/>
        </p:spPr>
      </p:sp>
      <p:sp>
        <p:nvSpPr>
          <p:cNvPr id="984067" name="Rectangle 3">
            <a:extLst>
              <a:ext uri="{FF2B5EF4-FFF2-40B4-BE49-F238E27FC236}">
                <a16:creationId xmlns:a16="http://schemas.microsoft.com/office/drawing/2014/main" id="{84D574D5-2EA2-6AFC-59F1-DC18D80121D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79BD526-9A09-A3CF-A7B9-C60F62E98B26}"/>
              </a:ext>
            </a:extLst>
          </p:cNvPr>
          <p:cNvSpPr>
            <a:spLocks noGrp="1" noChangeArrowheads="1"/>
          </p:cNvSpPr>
          <p:nvPr>
            <p:ph type="sldNum" sz="quarter" idx="5"/>
          </p:nvPr>
        </p:nvSpPr>
        <p:spPr>
          <a:ln/>
        </p:spPr>
        <p:txBody>
          <a:bodyPr/>
          <a:lstStyle/>
          <a:p>
            <a:fld id="{11521AF9-70CD-0F43-A94D-F23ED8D4FB71}" type="slidenum">
              <a:rPr lang="en-US" altLang="en-US"/>
              <a:pPr/>
              <a:t>22</a:t>
            </a:fld>
            <a:endParaRPr lang="en-US" altLang="en-US"/>
          </a:p>
        </p:txBody>
      </p:sp>
      <p:sp>
        <p:nvSpPr>
          <p:cNvPr id="985090" name="Rectangle 2">
            <a:extLst>
              <a:ext uri="{FF2B5EF4-FFF2-40B4-BE49-F238E27FC236}">
                <a16:creationId xmlns:a16="http://schemas.microsoft.com/office/drawing/2014/main" id="{22965447-DBEC-D171-E66D-59A90BA907AF}"/>
              </a:ext>
            </a:extLst>
          </p:cNvPr>
          <p:cNvSpPr>
            <a:spLocks noRot="1" noChangeArrowheads="1" noTextEdit="1"/>
          </p:cNvSpPr>
          <p:nvPr>
            <p:ph type="sldImg"/>
          </p:nvPr>
        </p:nvSpPr>
        <p:spPr>
          <a:ln/>
        </p:spPr>
      </p:sp>
      <p:sp>
        <p:nvSpPr>
          <p:cNvPr id="985091" name="Rectangle 3">
            <a:extLst>
              <a:ext uri="{FF2B5EF4-FFF2-40B4-BE49-F238E27FC236}">
                <a16:creationId xmlns:a16="http://schemas.microsoft.com/office/drawing/2014/main" id="{084CF643-7E63-C41C-8F20-667AA5C38E6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36ECAE8-12A2-B543-0438-2D790A71C7C3}"/>
              </a:ext>
            </a:extLst>
          </p:cNvPr>
          <p:cNvSpPr>
            <a:spLocks noGrp="1" noChangeArrowheads="1"/>
          </p:cNvSpPr>
          <p:nvPr>
            <p:ph type="sldNum" sz="quarter" idx="5"/>
          </p:nvPr>
        </p:nvSpPr>
        <p:spPr>
          <a:ln/>
        </p:spPr>
        <p:txBody>
          <a:bodyPr/>
          <a:lstStyle/>
          <a:p>
            <a:fld id="{C4D5B6D8-F869-3E40-8119-F785DF528222}" type="slidenum">
              <a:rPr lang="en-US" altLang="en-US"/>
              <a:pPr/>
              <a:t>23</a:t>
            </a:fld>
            <a:endParaRPr lang="en-US" altLang="en-US"/>
          </a:p>
        </p:txBody>
      </p:sp>
      <p:sp>
        <p:nvSpPr>
          <p:cNvPr id="986114" name="Rectangle 2">
            <a:extLst>
              <a:ext uri="{FF2B5EF4-FFF2-40B4-BE49-F238E27FC236}">
                <a16:creationId xmlns:a16="http://schemas.microsoft.com/office/drawing/2014/main" id="{AEC2621F-1C12-393C-8B1B-AA99D54C69F3}"/>
              </a:ext>
            </a:extLst>
          </p:cNvPr>
          <p:cNvSpPr>
            <a:spLocks noRot="1" noChangeArrowheads="1" noTextEdit="1"/>
          </p:cNvSpPr>
          <p:nvPr>
            <p:ph type="sldImg"/>
          </p:nvPr>
        </p:nvSpPr>
        <p:spPr>
          <a:ln/>
        </p:spPr>
      </p:sp>
      <p:sp>
        <p:nvSpPr>
          <p:cNvPr id="986115" name="Rectangle 3">
            <a:extLst>
              <a:ext uri="{FF2B5EF4-FFF2-40B4-BE49-F238E27FC236}">
                <a16:creationId xmlns:a16="http://schemas.microsoft.com/office/drawing/2014/main" id="{3FD7E22A-BEBF-FA17-6CAD-768405C5573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92D5BA2-CAC1-EF3F-1EBF-9885C4CF576A}"/>
              </a:ext>
            </a:extLst>
          </p:cNvPr>
          <p:cNvSpPr>
            <a:spLocks noGrp="1" noChangeArrowheads="1"/>
          </p:cNvSpPr>
          <p:nvPr>
            <p:ph type="sldNum" sz="quarter" idx="5"/>
          </p:nvPr>
        </p:nvSpPr>
        <p:spPr>
          <a:ln/>
        </p:spPr>
        <p:txBody>
          <a:bodyPr/>
          <a:lstStyle/>
          <a:p>
            <a:fld id="{450CB73E-156A-6045-A903-89B0984065FF}" type="slidenum">
              <a:rPr lang="en-US" altLang="en-US"/>
              <a:pPr/>
              <a:t>24</a:t>
            </a:fld>
            <a:endParaRPr lang="en-US" altLang="en-US"/>
          </a:p>
        </p:txBody>
      </p:sp>
      <p:sp>
        <p:nvSpPr>
          <p:cNvPr id="987138" name="Rectangle 2">
            <a:extLst>
              <a:ext uri="{FF2B5EF4-FFF2-40B4-BE49-F238E27FC236}">
                <a16:creationId xmlns:a16="http://schemas.microsoft.com/office/drawing/2014/main" id="{4A907F4A-0C95-C9E9-8E4B-C6118C0733D1}"/>
              </a:ext>
            </a:extLst>
          </p:cNvPr>
          <p:cNvSpPr>
            <a:spLocks noRot="1" noChangeArrowheads="1" noTextEdit="1"/>
          </p:cNvSpPr>
          <p:nvPr>
            <p:ph type="sldImg"/>
          </p:nvPr>
        </p:nvSpPr>
        <p:spPr>
          <a:ln/>
        </p:spPr>
      </p:sp>
      <p:sp>
        <p:nvSpPr>
          <p:cNvPr id="987139" name="Rectangle 3">
            <a:extLst>
              <a:ext uri="{FF2B5EF4-FFF2-40B4-BE49-F238E27FC236}">
                <a16:creationId xmlns:a16="http://schemas.microsoft.com/office/drawing/2014/main" id="{7E4363C4-1DE8-B7AC-3759-C648855E43D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B4B6A58-6758-D29C-3512-0E14E0F2C577}"/>
              </a:ext>
            </a:extLst>
          </p:cNvPr>
          <p:cNvSpPr>
            <a:spLocks noGrp="1" noChangeArrowheads="1"/>
          </p:cNvSpPr>
          <p:nvPr>
            <p:ph type="sldNum" sz="quarter" idx="5"/>
          </p:nvPr>
        </p:nvSpPr>
        <p:spPr>
          <a:ln/>
        </p:spPr>
        <p:txBody>
          <a:bodyPr/>
          <a:lstStyle/>
          <a:p>
            <a:fld id="{8F498C5A-DC08-884A-94E6-4DA0C2C2D4A6}" type="slidenum">
              <a:rPr lang="en-US" altLang="en-US"/>
              <a:pPr/>
              <a:t>25</a:t>
            </a:fld>
            <a:endParaRPr lang="en-US" altLang="en-US"/>
          </a:p>
        </p:txBody>
      </p:sp>
      <p:sp>
        <p:nvSpPr>
          <p:cNvPr id="988162" name="Rectangle 2">
            <a:extLst>
              <a:ext uri="{FF2B5EF4-FFF2-40B4-BE49-F238E27FC236}">
                <a16:creationId xmlns:a16="http://schemas.microsoft.com/office/drawing/2014/main" id="{C9A0361C-C898-DBF0-2115-36DACA02BB99}"/>
              </a:ext>
            </a:extLst>
          </p:cNvPr>
          <p:cNvSpPr>
            <a:spLocks noRot="1" noChangeArrowheads="1" noTextEdit="1"/>
          </p:cNvSpPr>
          <p:nvPr>
            <p:ph type="sldImg"/>
          </p:nvPr>
        </p:nvSpPr>
        <p:spPr>
          <a:ln/>
        </p:spPr>
      </p:sp>
      <p:sp>
        <p:nvSpPr>
          <p:cNvPr id="988163" name="Rectangle 3">
            <a:extLst>
              <a:ext uri="{FF2B5EF4-FFF2-40B4-BE49-F238E27FC236}">
                <a16:creationId xmlns:a16="http://schemas.microsoft.com/office/drawing/2014/main" id="{6C9B9127-5FD4-0050-05E4-7BC3E556A65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D96BEDF-4492-9150-C95C-BDC8A261A38B}"/>
              </a:ext>
            </a:extLst>
          </p:cNvPr>
          <p:cNvSpPr>
            <a:spLocks noGrp="1" noChangeArrowheads="1"/>
          </p:cNvSpPr>
          <p:nvPr>
            <p:ph type="sldNum" sz="quarter" idx="5"/>
          </p:nvPr>
        </p:nvSpPr>
        <p:spPr>
          <a:ln/>
        </p:spPr>
        <p:txBody>
          <a:bodyPr/>
          <a:lstStyle/>
          <a:p>
            <a:fld id="{FFE7EB88-006F-9445-B3B7-4623C8CA61D2}" type="slidenum">
              <a:rPr lang="en-US" altLang="en-US"/>
              <a:pPr/>
              <a:t>26</a:t>
            </a:fld>
            <a:endParaRPr lang="en-US" altLang="en-US"/>
          </a:p>
        </p:txBody>
      </p:sp>
      <p:sp>
        <p:nvSpPr>
          <p:cNvPr id="989186" name="Rectangle 2">
            <a:extLst>
              <a:ext uri="{FF2B5EF4-FFF2-40B4-BE49-F238E27FC236}">
                <a16:creationId xmlns:a16="http://schemas.microsoft.com/office/drawing/2014/main" id="{EBA83D14-F34A-535A-ED4C-6B3ECA8E1930}"/>
              </a:ext>
            </a:extLst>
          </p:cNvPr>
          <p:cNvSpPr>
            <a:spLocks noRot="1" noChangeArrowheads="1" noTextEdit="1"/>
          </p:cNvSpPr>
          <p:nvPr>
            <p:ph type="sldImg"/>
          </p:nvPr>
        </p:nvSpPr>
        <p:spPr>
          <a:ln/>
        </p:spPr>
      </p:sp>
      <p:sp>
        <p:nvSpPr>
          <p:cNvPr id="989187" name="Rectangle 3">
            <a:extLst>
              <a:ext uri="{FF2B5EF4-FFF2-40B4-BE49-F238E27FC236}">
                <a16:creationId xmlns:a16="http://schemas.microsoft.com/office/drawing/2014/main" id="{98B8A4D9-31A2-6791-CD8D-315A642D6B3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7067D21-EC60-9057-9F20-B30D24270F0C}"/>
              </a:ext>
            </a:extLst>
          </p:cNvPr>
          <p:cNvSpPr>
            <a:spLocks noGrp="1" noChangeArrowheads="1"/>
          </p:cNvSpPr>
          <p:nvPr>
            <p:ph type="sldNum" sz="quarter" idx="5"/>
          </p:nvPr>
        </p:nvSpPr>
        <p:spPr>
          <a:ln/>
        </p:spPr>
        <p:txBody>
          <a:bodyPr/>
          <a:lstStyle/>
          <a:p>
            <a:fld id="{5B8A5F50-A70F-7843-97A7-F162546AAFB2}" type="slidenum">
              <a:rPr lang="en-US" altLang="en-US"/>
              <a:pPr/>
              <a:t>27</a:t>
            </a:fld>
            <a:endParaRPr lang="en-US" altLang="en-US"/>
          </a:p>
        </p:txBody>
      </p:sp>
      <p:sp>
        <p:nvSpPr>
          <p:cNvPr id="990210" name="Rectangle 2">
            <a:extLst>
              <a:ext uri="{FF2B5EF4-FFF2-40B4-BE49-F238E27FC236}">
                <a16:creationId xmlns:a16="http://schemas.microsoft.com/office/drawing/2014/main" id="{97384F91-5F57-CC49-63AF-4F19AA7C3A3B}"/>
              </a:ext>
            </a:extLst>
          </p:cNvPr>
          <p:cNvSpPr>
            <a:spLocks noRot="1" noChangeArrowheads="1" noTextEdit="1"/>
          </p:cNvSpPr>
          <p:nvPr>
            <p:ph type="sldImg"/>
          </p:nvPr>
        </p:nvSpPr>
        <p:spPr>
          <a:ln/>
        </p:spPr>
      </p:sp>
      <p:sp>
        <p:nvSpPr>
          <p:cNvPr id="990211" name="Rectangle 3">
            <a:extLst>
              <a:ext uri="{FF2B5EF4-FFF2-40B4-BE49-F238E27FC236}">
                <a16:creationId xmlns:a16="http://schemas.microsoft.com/office/drawing/2014/main" id="{02D06519-FA87-EEC3-B841-64BAFD7E071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BA14F33-D3EB-A535-1192-4A339FC14A22}"/>
              </a:ext>
            </a:extLst>
          </p:cNvPr>
          <p:cNvSpPr>
            <a:spLocks noGrp="1" noChangeArrowheads="1"/>
          </p:cNvSpPr>
          <p:nvPr>
            <p:ph type="sldNum" sz="quarter" idx="5"/>
          </p:nvPr>
        </p:nvSpPr>
        <p:spPr>
          <a:ln/>
        </p:spPr>
        <p:txBody>
          <a:bodyPr/>
          <a:lstStyle/>
          <a:p>
            <a:fld id="{C983A7DE-31FB-B849-A687-90922DD2EAEE}" type="slidenum">
              <a:rPr lang="en-US" altLang="en-US"/>
              <a:pPr/>
              <a:t>28</a:t>
            </a:fld>
            <a:endParaRPr lang="en-US" altLang="en-US"/>
          </a:p>
        </p:txBody>
      </p:sp>
      <p:sp>
        <p:nvSpPr>
          <p:cNvPr id="991234" name="Rectangle 2">
            <a:extLst>
              <a:ext uri="{FF2B5EF4-FFF2-40B4-BE49-F238E27FC236}">
                <a16:creationId xmlns:a16="http://schemas.microsoft.com/office/drawing/2014/main" id="{D79868DB-DC8E-2A2D-08D6-C6BC426A5418}"/>
              </a:ext>
            </a:extLst>
          </p:cNvPr>
          <p:cNvSpPr>
            <a:spLocks noRot="1" noChangeArrowheads="1" noTextEdit="1"/>
          </p:cNvSpPr>
          <p:nvPr>
            <p:ph type="sldImg"/>
          </p:nvPr>
        </p:nvSpPr>
        <p:spPr>
          <a:ln/>
        </p:spPr>
      </p:sp>
      <p:sp>
        <p:nvSpPr>
          <p:cNvPr id="991235" name="Rectangle 3">
            <a:extLst>
              <a:ext uri="{FF2B5EF4-FFF2-40B4-BE49-F238E27FC236}">
                <a16:creationId xmlns:a16="http://schemas.microsoft.com/office/drawing/2014/main" id="{03C432A8-E47F-63FC-6BCA-2E5E5B8C837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DEED1D9-61CE-FC88-457C-810F6216DE2B}"/>
              </a:ext>
            </a:extLst>
          </p:cNvPr>
          <p:cNvSpPr>
            <a:spLocks noGrp="1" noChangeArrowheads="1"/>
          </p:cNvSpPr>
          <p:nvPr>
            <p:ph type="sldNum" sz="quarter" idx="5"/>
          </p:nvPr>
        </p:nvSpPr>
        <p:spPr>
          <a:ln/>
        </p:spPr>
        <p:txBody>
          <a:bodyPr/>
          <a:lstStyle/>
          <a:p>
            <a:fld id="{CE272680-E94D-984D-A70E-D8EE14EBB91B}" type="slidenum">
              <a:rPr lang="en-US" altLang="en-US"/>
              <a:pPr/>
              <a:t>29</a:t>
            </a:fld>
            <a:endParaRPr lang="en-US" altLang="en-US"/>
          </a:p>
        </p:txBody>
      </p:sp>
      <p:sp>
        <p:nvSpPr>
          <p:cNvPr id="992258" name="Rectangle 2">
            <a:extLst>
              <a:ext uri="{FF2B5EF4-FFF2-40B4-BE49-F238E27FC236}">
                <a16:creationId xmlns:a16="http://schemas.microsoft.com/office/drawing/2014/main" id="{AD5B8C29-DDC2-1762-767F-E645180D3162}"/>
              </a:ext>
            </a:extLst>
          </p:cNvPr>
          <p:cNvSpPr>
            <a:spLocks noRot="1" noChangeArrowheads="1" noTextEdit="1"/>
          </p:cNvSpPr>
          <p:nvPr>
            <p:ph type="sldImg"/>
          </p:nvPr>
        </p:nvSpPr>
        <p:spPr>
          <a:ln/>
        </p:spPr>
      </p:sp>
      <p:sp>
        <p:nvSpPr>
          <p:cNvPr id="992259" name="Rectangle 3">
            <a:extLst>
              <a:ext uri="{FF2B5EF4-FFF2-40B4-BE49-F238E27FC236}">
                <a16:creationId xmlns:a16="http://schemas.microsoft.com/office/drawing/2014/main" id="{3D48291C-808B-E283-5128-9CDF04824FD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BF56C81-8C5B-AF3A-3BC0-B573CE0D3F22}"/>
              </a:ext>
            </a:extLst>
          </p:cNvPr>
          <p:cNvSpPr>
            <a:spLocks noGrp="1" noChangeArrowheads="1"/>
          </p:cNvSpPr>
          <p:nvPr>
            <p:ph type="sldNum" sz="quarter" idx="5"/>
          </p:nvPr>
        </p:nvSpPr>
        <p:spPr>
          <a:ln/>
        </p:spPr>
        <p:txBody>
          <a:bodyPr/>
          <a:lstStyle/>
          <a:p>
            <a:fld id="{0F73D4C4-378E-ED4A-AF4E-93F2DF4D21DB}" type="slidenum">
              <a:rPr lang="en-US" altLang="en-US"/>
              <a:pPr/>
              <a:t>3</a:t>
            </a:fld>
            <a:endParaRPr lang="en-US" altLang="en-US"/>
          </a:p>
        </p:txBody>
      </p:sp>
      <p:sp>
        <p:nvSpPr>
          <p:cNvPr id="965634" name="Rectangle 2">
            <a:extLst>
              <a:ext uri="{FF2B5EF4-FFF2-40B4-BE49-F238E27FC236}">
                <a16:creationId xmlns:a16="http://schemas.microsoft.com/office/drawing/2014/main" id="{E7844095-883F-3BED-C24D-F7BD761CD19D}"/>
              </a:ext>
            </a:extLst>
          </p:cNvPr>
          <p:cNvSpPr>
            <a:spLocks noRot="1" noChangeArrowheads="1" noTextEdit="1"/>
          </p:cNvSpPr>
          <p:nvPr>
            <p:ph type="sldImg"/>
          </p:nvPr>
        </p:nvSpPr>
        <p:spPr>
          <a:ln/>
        </p:spPr>
      </p:sp>
      <p:sp>
        <p:nvSpPr>
          <p:cNvPr id="965635" name="Rectangle 3">
            <a:extLst>
              <a:ext uri="{FF2B5EF4-FFF2-40B4-BE49-F238E27FC236}">
                <a16:creationId xmlns:a16="http://schemas.microsoft.com/office/drawing/2014/main" id="{65C18A1C-97F9-1AE6-9A48-1051EECA6B1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CEB1EA2-A4CC-5349-FCD8-2325C37B8E63}"/>
              </a:ext>
            </a:extLst>
          </p:cNvPr>
          <p:cNvSpPr>
            <a:spLocks noGrp="1" noChangeArrowheads="1"/>
          </p:cNvSpPr>
          <p:nvPr>
            <p:ph type="sldNum" sz="quarter" idx="5"/>
          </p:nvPr>
        </p:nvSpPr>
        <p:spPr>
          <a:ln/>
        </p:spPr>
        <p:txBody>
          <a:bodyPr/>
          <a:lstStyle/>
          <a:p>
            <a:fld id="{316887C8-1E2F-B84C-BC39-9D4518036532}" type="slidenum">
              <a:rPr lang="en-US" altLang="en-US"/>
              <a:pPr/>
              <a:t>30</a:t>
            </a:fld>
            <a:endParaRPr lang="en-US" altLang="en-US"/>
          </a:p>
        </p:txBody>
      </p:sp>
      <p:sp>
        <p:nvSpPr>
          <p:cNvPr id="993282" name="Rectangle 2">
            <a:extLst>
              <a:ext uri="{FF2B5EF4-FFF2-40B4-BE49-F238E27FC236}">
                <a16:creationId xmlns:a16="http://schemas.microsoft.com/office/drawing/2014/main" id="{EE85BB2A-0E29-2C76-B190-83571DE84F8F}"/>
              </a:ext>
            </a:extLst>
          </p:cNvPr>
          <p:cNvSpPr>
            <a:spLocks noRot="1" noChangeArrowheads="1" noTextEdit="1"/>
          </p:cNvSpPr>
          <p:nvPr>
            <p:ph type="sldImg"/>
          </p:nvPr>
        </p:nvSpPr>
        <p:spPr>
          <a:ln/>
        </p:spPr>
      </p:sp>
      <p:sp>
        <p:nvSpPr>
          <p:cNvPr id="993283" name="Rectangle 3">
            <a:extLst>
              <a:ext uri="{FF2B5EF4-FFF2-40B4-BE49-F238E27FC236}">
                <a16:creationId xmlns:a16="http://schemas.microsoft.com/office/drawing/2014/main" id="{DDA6A483-4551-6E0C-618D-E2CBC35666D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C5A51FA-29F5-AA03-010C-39410902BBEF}"/>
              </a:ext>
            </a:extLst>
          </p:cNvPr>
          <p:cNvSpPr>
            <a:spLocks noGrp="1" noChangeArrowheads="1"/>
          </p:cNvSpPr>
          <p:nvPr>
            <p:ph type="sldNum" sz="quarter" idx="5"/>
          </p:nvPr>
        </p:nvSpPr>
        <p:spPr>
          <a:ln/>
        </p:spPr>
        <p:txBody>
          <a:bodyPr/>
          <a:lstStyle/>
          <a:p>
            <a:fld id="{B9E9F3B4-FBD3-9B49-9681-A6E463F19CF7}" type="slidenum">
              <a:rPr lang="en-US" altLang="en-US"/>
              <a:pPr/>
              <a:t>31</a:t>
            </a:fld>
            <a:endParaRPr lang="en-US" altLang="en-US"/>
          </a:p>
        </p:txBody>
      </p:sp>
      <p:sp>
        <p:nvSpPr>
          <p:cNvPr id="994306" name="Rectangle 2">
            <a:extLst>
              <a:ext uri="{FF2B5EF4-FFF2-40B4-BE49-F238E27FC236}">
                <a16:creationId xmlns:a16="http://schemas.microsoft.com/office/drawing/2014/main" id="{E7C4BABA-4E24-ED09-8EC0-09A7405F62A7}"/>
              </a:ext>
            </a:extLst>
          </p:cNvPr>
          <p:cNvSpPr>
            <a:spLocks noRot="1" noChangeArrowheads="1" noTextEdit="1"/>
          </p:cNvSpPr>
          <p:nvPr>
            <p:ph type="sldImg"/>
          </p:nvPr>
        </p:nvSpPr>
        <p:spPr>
          <a:ln/>
        </p:spPr>
      </p:sp>
      <p:sp>
        <p:nvSpPr>
          <p:cNvPr id="994307" name="Rectangle 3">
            <a:extLst>
              <a:ext uri="{FF2B5EF4-FFF2-40B4-BE49-F238E27FC236}">
                <a16:creationId xmlns:a16="http://schemas.microsoft.com/office/drawing/2014/main" id="{8F294499-9016-98B5-7103-2E628552492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36A5E4B-B301-D64B-C721-658875BC70F9}"/>
              </a:ext>
            </a:extLst>
          </p:cNvPr>
          <p:cNvSpPr>
            <a:spLocks noGrp="1" noChangeArrowheads="1"/>
          </p:cNvSpPr>
          <p:nvPr>
            <p:ph type="sldNum" sz="quarter" idx="5"/>
          </p:nvPr>
        </p:nvSpPr>
        <p:spPr>
          <a:ln/>
        </p:spPr>
        <p:txBody>
          <a:bodyPr/>
          <a:lstStyle/>
          <a:p>
            <a:fld id="{560C6B3C-FB1E-7347-AB93-65B77940E749}" type="slidenum">
              <a:rPr lang="en-US" altLang="en-US"/>
              <a:pPr/>
              <a:t>32</a:t>
            </a:fld>
            <a:endParaRPr lang="en-US" altLang="en-US"/>
          </a:p>
        </p:txBody>
      </p:sp>
      <p:sp>
        <p:nvSpPr>
          <p:cNvPr id="995330" name="Rectangle 2">
            <a:extLst>
              <a:ext uri="{FF2B5EF4-FFF2-40B4-BE49-F238E27FC236}">
                <a16:creationId xmlns:a16="http://schemas.microsoft.com/office/drawing/2014/main" id="{D922FDE9-3EC0-BD0D-667D-9A29521F0827}"/>
              </a:ext>
            </a:extLst>
          </p:cNvPr>
          <p:cNvSpPr>
            <a:spLocks noRot="1" noChangeArrowheads="1" noTextEdit="1"/>
          </p:cNvSpPr>
          <p:nvPr>
            <p:ph type="sldImg"/>
          </p:nvPr>
        </p:nvSpPr>
        <p:spPr>
          <a:ln/>
        </p:spPr>
      </p:sp>
      <p:sp>
        <p:nvSpPr>
          <p:cNvPr id="995331" name="Rectangle 3">
            <a:extLst>
              <a:ext uri="{FF2B5EF4-FFF2-40B4-BE49-F238E27FC236}">
                <a16:creationId xmlns:a16="http://schemas.microsoft.com/office/drawing/2014/main" id="{2AD49D75-F6F4-55AC-8530-4739EA6576F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E97E592-13A5-1B52-475C-B67EE0AE32C2}"/>
              </a:ext>
            </a:extLst>
          </p:cNvPr>
          <p:cNvSpPr>
            <a:spLocks noGrp="1" noChangeArrowheads="1"/>
          </p:cNvSpPr>
          <p:nvPr>
            <p:ph type="sldNum" sz="quarter" idx="5"/>
          </p:nvPr>
        </p:nvSpPr>
        <p:spPr>
          <a:ln/>
        </p:spPr>
        <p:txBody>
          <a:bodyPr/>
          <a:lstStyle/>
          <a:p>
            <a:fld id="{E5CF388D-7F8E-6546-9DC4-2BD4F07D97EB}" type="slidenum">
              <a:rPr lang="en-US" altLang="en-US"/>
              <a:pPr/>
              <a:t>33</a:t>
            </a:fld>
            <a:endParaRPr lang="en-US" altLang="en-US"/>
          </a:p>
        </p:txBody>
      </p:sp>
      <p:sp>
        <p:nvSpPr>
          <p:cNvPr id="996354" name="Rectangle 2">
            <a:extLst>
              <a:ext uri="{FF2B5EF4-FFF2-40B4-BE49-F238E27FC236}">
                <a16:creationId xmlns:a16="http://schemas.microsoft.com/office/drawing/2014/main" id="{F62246A2-FC1F-2421-CA7B-91084FC15034}"/>
              </a:ext>
            </a:extLst>
          </p:cNvPr>
          <p:cNvSpPr>
            <a:spLocks noRot="1" noChangeArrowheads="1" noTextEdit="1"/>
          </p:cNvSpPr>
          <p:nvPr>
            <p:ph type="sldImg"/>
          </p:nvPr>
        </p:nvSpPr>
        <p:spPr>
          <a:ln/>
        </p:spPr>
      </p:sp>
      <p:sp>
        <p:nvSpPr>
          <p:cNvPr id="996355" name="Rectangle 3">
            <a:extLst>
              <a:ext uri="{FF2B5EF4-FFF2-40B4-BE49-F238E27FC236}">
                <a16:creationId xmlns:a16="http://schemas.microsoft.com/office/drawing/2014/main" id="{F2287EAD-43AC-6045-CE19-1913F82C78D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976D3E8-BDE2-FC09-461E-CFB1302731A3}"/>
              </a:ext>
            </a:extLst>
          </p:cNvPr>
          <p:cNvSpPr>
            <a:spLocks noGrp="1" noChangeArrowheads="1"/>
          </p:cNvSpPr>
          <p:nvPr>
            <p:ph type="sldNum" sz="quarter" idx="5"/>
          </p:nvPr>
        </p:nvSpPr>
        <p:spPr>
          <a:ln/>
        </p:spPr>
        <p:txBody>
          <a:bodyPr/>
          <a:lstStyle/>
          <a:p>
            <a:fld id="{9D66AA43-3E7F-A84B-AAB8-0F42221D9BB8}" type="slidenum">
              <a:rPr lang="en-US" altLang="en-US"/>
              <a:pPr/>
              <a:t>34</a:t>
            </a:fld>
            <a:endParaRPr lang="en-US" altLang="en-US"/>
          </a:p>
        </p:txBody>
      </p:sp>
      <p:sp>
        <p:nvSpPr>
          <p:cNvPr id="997378" name="Rectangle 2">
            <a:extLst>
              <a:ext uri="{FF2B5EF4-FFF2-40B4-BE49-F238E27FC236}">
                <a16:creationId xmlns:a16="http://schemas.microsoft.com/office/drawing/2014/main" id="{36DC9D52-1A1B-070F-0EDF-2EAB71BC4B8A}"/>
              </a:ext>
            </a:extLst>
          </p:cNvPr>
          <p:cNvSpPr>
            <a:spLocks noRot="1" noChangeArrowheads="1" noTextEdit="1"/>
          </p:cNvSpPr>
          <p:nvPr>
            <p:ph type="sldImg"/>
          </p:nvPr>
        </p:nvSpPr>
        <p:spPr>
          <a:ln/>
        </p:spPr>
      </p:sp>
      <p:sp>
        <p:nvSpPr>
          <p:cNvPr id="997379" name="Rectangle 3">
            <a:extLst>
              <a:ext uri="{FF2B5EF4-FFF2-40B4-BE49-F238E27FC236}">
                <a16:creationId xmlns:a16="http://schemas.microsoft.com/office/drawing/2014/main" id="{950AF9D4-3C13-E35A-BC78-60F4696F6C5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AC1DCCB-6C71-72D9-68C8-A996403044BA}"/>
              </a:ext>
            </a:extLst>
          </p:cNvPr>
          <p:cNvSpPr>
            <a:spLocks noGrp="1" noChangeArrowheads="1"/>
          </p:cNvSpPr>
          <p:nvPr>
            <p:ph type="sldNum" sz="quarter" idx="5"/>
          </p:nvPr>
        </p:nvSpPr>
        <p:spPr>
          <a:ln/>
        </p:spPr>
        <p:txBody>
          <a:bodyPr/>
          <a:lstStyle/>
          <a:p>
            <a:fld id="{D0335421-9A70-A344-9ED0-52A9FE4DF49C}" type="slidenum">
              <a:rPr lang="en-US" altLang="en-US"/>
              <a:pPr/>
              <a:t>35</a:t>
            </a:fld>
            <a:endParaRPr lang="en-US" altLang="en-US"/>
          </a:p>
        </p:txBody>
      </p:sp>
      <p:sp>
        <p:nvSpPr>
          <p:cNvPr id="998402" name="Rectangle 2">
            <a:extLst>
              <a:ext uri="{FF2B5EF4-FFF2-40B4-BE49-F238E27FC236}">
                <a16:creationId xmlns:a16="http://schemas.microsoft.com/office/drawing/2014/main" id="{B3847AD2-D7B8-84C9-6709-DF9ADEE3B759}"/>
              </a:ext>
            </a:extLst>
          </p:cNvPr>
          <p:cNvSpPr>
            <a:spLocks noRot="1" noChangeArrowheads="1" noTextEdit="1"/>
          </p:cNvSpPr>
          <p:nvPr>
            <p:ph type="sldImg"/>
          </p:nvPr>
        </p:nvSpPr>
        <p:spPr>
          <a:ln/>
        </p:spPr>
      </p:sp>
      <p:sp>
        <p:nvSpPr>
          <p:cNvPr id="998403" name="Rectangle 3">
            <a:extLst>
              <a:ext uri="{FF2B5EF4-FFF2-40B4-BE49-F238E27FC236}">
                <a16:creationId xmlns:a16="http://schemas.microsoft.com/office/drawing/2014/main" id="{F16C8546-6F6C-4C80-81A0-1BB3B8C2A57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FD376D7-FCF1-D71D-2CAE-42C22A21B556}"/>
              </a:ext>
            </a:extLst>
          </p:cNvPr>
          <p:cNvSpPr>
            <a:spLocks noGrp="1" noChangeArrowheads="1"/>
          </p:cNvSpPr>
          <p:nvPr>
            <p:ph type="sldNum" sz="quarter" idx="5"/>
          </p:nvPr>
        </p:nvSpPr>
        <p:spPr>
          <a:ln/>
        </p:spPr>
        <p:txBody>
          <a:bodyPr/>
          <a:lstStyle/>
          <a:p>
            <a:fld id="{6B866015-F8C0-DE49-9510-B1481C2475BF}" type="slidenum">
              <a:rPr lang="en-US" altLang="en-US"/>
              <a:pPr/>
              <a:t>36</a:t>
            </a:fld>
            <a:endParaRPr lang="en-US" altLang="en-US"/>
          </a:p>
        </p:txBody>
      </p:sp>
      <p:sp>
        <p:nvSpPr>
          <p:cNvPr id="1062914" name="Rectangle 2">
            <a:extLst>
              <a:ext uri="{FF2B5EF4-FFF2-40B4-BE49-F238E27FC236}">
                <a16:creationId xmlns:a16="http://schemas.microsoft.com/office/drawing/2014/main" id="{97BD21E8-E87C-31F1-2AFD-8BDC2E8B3B90}"/>
              </a:ext>
            </a:extLst>
          </p:cNvPr>
          <p:cNvSpPr>
            <a:spLocks noRot="1" noChangeArrowheads="1" noTextEdit="1"/>
          </p:cNvSpPr>
          <p:nvPr>
            <p:ph type="sldImg"/>
          </p:nvPr>
        </p:nvSpPr>
        <p:spPr>
          <a:ln/>
        </p:spPr>
      </p:sp>
      <p:sp>
        <p:nvSpPr>
          <p:cNvPr id="1062915" name="Rectangle 3">
            <a:extLst>
              <a:ext uri="{FF2B5EF4-FFF2-40B4-BE49-F238E27FC236}">
                <a16:creationId xmlns:a16="http://schemas.microsoft.com/office/drawing/2014/main" id="{1E9824F3-C2E2-6C4D-0B69-71B1AB5760B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1F85570-CAB1-03EA-D1A0-6C8B726F818D}"/>
              </a:ext>
            </a:extLst>
          </p:cNvPr>
          <p:cNvSpPr>
            <a:spLocks noGrp="1" noChangeArrowheads="1"/>
          </p:cNvSpPr>
          <p:nvPr>
            <p:ph type="sldNum" sz="quarter" idx="5"/>
          </p:nvPr>
        </p:nvSpPr>
        <p:spPr>
          <a:ln/>
        </p:spPr>
        <p:txBody>
          <a:bodyPr/>
          <a:lstStyle/>
          <a:p>
            <a:fld id="{5FD4C7B7-8E86-5041-A747-6996C932EDA2}" type="slidenum">
              <a:rPr lang="en-US" altLang="en-US"/>
              <a:pPr/>
              <a:t>37</a:t>
            </a:fld>
            <a:endParaRPr lang="en-US" altLang="en-US"/>
          </a:p>
        </p:txBody>
      </p:sp>
      <p:sp>
        <p:nvSpPr>
          <p:cNvPr id="999426" name="Rectangle 2">
            <a:extLst>
              <a:ext uri="{FF2B5EF4-FFF2-40B4-BE49-F238E27FC236}">
                <a16:creationId xmlns:a16="http://schemas.microsoft.com/office/drawing/2014/main" id="{B49CC835-DFCB-7325-E1B1-EFBF8017FB9D}"/>
              </a:ext>
            </a:extLst>
          </p:cNvPr>
          <p:cNvSpPr>
            <a:spLocks noRot="1" noChangeArrowheads="1" noTextEdit="1"/>
          </p:cNvSpPr>
          <p:nvPr>
            <p:ph type="sldImg"/>
          </p:nvPr>
        </p:nvSpPr>
        <p:spPr>
          <a:ln/>
        </p:spPr>
      </p:sp>
      <p:sp>
        <p:nvSpPr>
          <p:cNvPr id="999427" name="Rectangle 3">
            <a:extLst>
              <a:ext uri="{FF2B5EF4-FFF2-40B4-BE49-F238E27FC236}">
                <a16:creationId xmlns:a16="http://schemas.microsoft.com/office/drawing/2014/main" id="{2FE4FC13-A035-A048-6D9C-8F10A7779F4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2CA9086-E5EB-8769-27C0-5298A70FEF01}"/>
              </a:ext>
            </a:extLst>
          </p:cNvPr>
          <p:cNvSpPr>
            <a:spLocks noGrp="1" noChangeArrowheads="1"/>
          </p:cNvSpPr>
          <p:nvPr>
            <p:ph type="sldNum" sz="quarter" idx="5"/>
          </p:nvPr>
        </p:nvSpPr>
        <p:spPr>
          <a:ln/>
        </p:spPr>
        <p:txBody>
          <a:bodyPr/>
          <a:lstStyle/>
          <a:p>
            <a:fld id="{005F39C5-658C-DA4C-A6F8-F6358D91D708}" type="slidenum">
              <a:rPr lang="en-US" altLang="en-US"/>
              <a:pPr/>
              <a:t>38</a:t>
            </a:fld>
            <a:endParaRPr lang="en-US" altLang="en-US"/>
          </a:p>
        </p:txBody>
      </p:sp>
      <p:sp>
        <p:nvSpPr>
          <p:cNvPr id="1000450" name="Rectangle 2">
            <a:extLst>
              <a:ext uri="{FF2B5EF4-FFF2-40B4-BE49-F238E27FC236}">
                <a16:creationId xmlns:a16="http://schemas.microsoft.com/office/drawing/2014/main" id="{24ABC7E4-97B3-2194-50EE-82F97CF50731}"/>
              </a:ext>
            </a:extLst>
          </p:cNvPr>
          <p:cNvSpPr>
            <a:spLocks noRot="1" noChangeArrowheads="1" noTextEdit="1"/>
          </p:cNvSpPr>
          <p:nvPr>
            <p:ph type="sldImg"/>
          </p:nvPr>
        </p:nvSpPr>
        <p:spPr>
          <a:ln/>
        </p:spPr>
      </p:sp>
      <p:sp>
        <p:nvSpPr>
          <p:cNvPr id="1000451" name="Rectangle 3">
            <a:extLst>
              <a:ext uri="{FF2B5EF4-FFF2-40B4-BE49-F238E27FC236}">
                <a16:creationId xmlns:a16="http://schemas.microsoft.com/office/drawing/2014/main" id="{97C4F9B7-5AA0-07CE-A3A2-4AD40FB988E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C140D72-C2F5-7FC8-030E-481387A101A8}"/>
              </a:ext>
            </a:extLst>
          </p:cNvPr>
          <p:cNvSpPr>
            <a:spLocks noGrp="1" noChangeArrowheads="1"/>
          </p:cNvSpPr>
          <p:nvPr>
            <p:ph type="sldNum" sz="quarter" idx="5"/>
          </p:nvPr>
        </p:nvSpPr>
        <p:spPr>
          <a:ln/>
        </p:spPr>
        <p:txBody>
          <a:bodyPr/>
          <a:lstStyle/>
          <a:p>
            <a:fld id="{C4C6C338-ECFE-4447-9B5E-5F9D9BBCE3C2}" type="slidenum">
              <a:rPr lang="en-US" altLang="en-US"/>
              <a:pPr/>
              <a:t>39</a:t>
            </a:fld>
            <a:endParaRPr lang="en-US" altLang="en-US"/>
          </a:p>
        </p:txBody>
      </p:sp>
      <p:sp>
        <p:nvSpPr>
          <p:cNvPr id="1001474" name="Rectangle 2">
            <a:extLst>
              <a:ext uri="{FF2B5EF4-FFF2-40B4-BE49-F238E27FC236}">
                <a16:creationId xmlns:a16="http://schemas.microsoft.com/office/drawing/2014/main" id="{C7E3A022-13F7-0838-9EC5-EE89B5ECDF6E}"/>
              </a:ext>
            </a:extLst>
          </p:cNvPr>
          <p:cNvSpPr>
            <a:spLocks noRot="1" noChangeArrowheads="1" noTextEdit="1"/>
          </p:cNvSpPr>
          <p:nvPr>
            <p:ph type="sldImg"/>
          </p:nvPr>
        </p:nvSpPr>
        <p:spPr>
          <a:ln/>
        </p:spPr>
      </p:sp>
      <p:sp>
        <p:nvSpPr>
          <p:cNvPr id="1001475" name="Rectangle 3">
            <a:extLst>
              <a:ext uri="{FF2B5EF4-FFF2-40B4-BE49-F238E27FC236}">
                <a16:creationId xmlns:a16="http://schemas.microsoft.com/office/drawing/2014/main" id="{DE345E3E-9F27-795D-1594-3678329B5D3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89DC37F-32C4-7D54-6D21-B0FA5629B22C}"/>
              </a:ext>
            </a:extLst>
          </p:cNvPr>
          <p:cNvSpPr>
            <a:spLocks noGrp="1" noChangeArrowheads="1"/>
          </p:cNvSpPr>
          <p:nvPr>
            <p:ph type="sldNum" sz="quarter" idx="5"/>
          </p:nvPr>
        </p:nvSpPr>
        <p:spPr>
          <a:ln/>
        </p:spPr>
        <p:txBody>
          <a:bodyPr/>
          <a:lstStyle/>
          <a:p>
            <a:fld id="{C71402A8-1F3C-514E-AEBA-CF3FE2C76294}" type="slidenum">
              <a:rPr lang="en-US" altLang="en-US"/>
              <a:pPr/>
              <a:t>4</a:t>
            </a:fld>
            <a:endParaRPr lang="en-US" altLang="en-US"/>
          </a:p>
        </p:txBody>
      </p:sp>
      <p:sp>
        <p:nvSpPr>
          <p:cNvPr id="966658" name="Rectangle 2">
            <a:extLst>
              <a:ext uri="{FF2B5EF4-FFF2-40B4-BE49-F238E27FC236}">
                <a16:creationId xmlns:a16="http://schemas.microsoft.com/office/drawing/2014/main" id="{AB2B863C-8987-7051-E994-D681455048A3}"/>
              </a:ext>
            </a:extLst>
          </p:cNvPr>
          <p:cNvSpPr>
            <a:spLocks noRot="1" noChangeArrowheads="1" noTextEdit="1"/>
          </p:cNvSpPr>
          <p:nvPr>
            <p:ph type="sldImg"/>
          </p:nvPr>
        </p:nvSpPr>
        <p:spPr>
          <a:ln/>
        </p:spPr>
      </p:sp>
      <p:sp>
        <p:nvSpPr>
          <p:cNvPr id="966659" name="Rectangle 3">
            <a:extLst>
              <a:ext uri="{FF2B5EF4-FFF2-40B4-BE49-F238E27FC236}">
                <a16:creationId xmlns:a16="http://schemas.microsoft.com/office/drawing/2014/main" id="{4214D2B1-F07C-B068-F139-48A0EF041CE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D4C4E8F-291D-0AC5-003F-97E4EFA756FE}"/>
              </a:ext>
            </a:extLst>
          </p:cNvPr>
          <p:cNvSpPr>
            <a:spLocks noGrp="1" noChangeArrowheads="1"/>
          </p:cNvSpPr>
          <p:nvPr>
            <p:ph type="sldNum" sz="quarter" idx="5"/>
          </p:nvPr>
        </p:nvSpPr>
        <p:spPr>
          <a:ln/>
        </p:spPr>
        <p:txBody>
          <a:bodyPr/>
          <a:lstStyle/>
          <a:p>
            <a:fld id="{129F70D7-F633-A141-BBF9-5317EDF5C2A0}" type="slidenum">
              <a:rPr lang="en-US" altLang="en-US"/>
              <a:pPr/>
              <a:t>40</a:t>
            </a:fld>
            <a:endParaRPr lang="en-US" altLang="en-US"/>
          </a:p>
        </p:txBody>
      </p:sp>
      <p:sp>
        <p:nvSpPr>
          <p:cNvPr id="1002498" name="Rectangle 2">
            <a:extLst>
              <a:ext uri="{FF2B5EF4-FFF2-40B4-BE49-F238E27FC236}">
                <a16:creationId xmlns:a16="http://schemas.microsoft.com/office/drawing/2014/main" id="{45792953-080B-5C37-46D0-A89F54571231}"/>
              </a:ext>
            </a:extLst>
          </p:cNvPr>
          <p:cNvSpPr>
            <a:spLocks noRot="1" noChangeArrowheads="1" noTextEdit="1"/>
          </p:cNvSpPr>
          <p:nvPr>
            <p:ph type="sldImg"/>
          </p:nvPr>
        </p:nvSpPr>
        <p:spPr>
          <a:ln/>
        </p:spPr>
      </p:sp>
      <p:sp>
        <p:nvSpPr>
          <p:cNvPr id="1002499" name="Rectangle 3">
            <a:extLst>
              <a:ext uri="{FF2B5EF4-FFF2-40B4-BE49-F238E27FC236}">
                <a16:creationId xmlns:a16="http://schemas.microsoft.com/office/drawing/2014/main" id="{FB8202C5-97C6-9096-E51A-15CAD4145C3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81FD5E-472D-F97C-1823-57335BC9C70E}"/>
              </a:ext>
            </a:extLst>
          </p:cNvPr>
          <p:cNvSpPr>
            <a:spLocks noGrp="1" noChangeArrowheads="1"/>
          </p:cNvSpPr>
          <p:nvPr>
            <p:ph type="sldNum" sz="quarter" idx="5"/>
          </p:nvPr>
        </p:nvSpPr>
        <p:spPr>
          <a:ln/>
        </p:spPr>
        <p:txBody>
          <a:bodyPr/>
          <a:lstStyle/>
          <a:p>
            <a:fld id="{84650F96-94BF-984E-A6CD-2768507C1F84}" type="slidenum">
              <a:rPr lang="en-US" altLang="en-US"/>
              <a:pPr/>
              <a:t>41</a:t>
            </a:fld>
            <a:endParaRPr lang="en-US" altLang="en-US"/>
          </a:p>
        </p:txBody>
      </p:sp>
      <p:sp>
        <p:nvSpPr>
          <p:cNvPr id="1003522" name="Rectangle 2">
            <a:extLst>
              <a:ext uri="{FF2B5EF4-FFF2-40B4-BE49-F238E27FC236}">
                <a16:creationId xmlns:a16="http://schemas.microsoft.com/office/drawing/2014/main" id="{9AA16A0B-9D1E-ABA6-AE5B-DCAB091228D7}"/>
              </a:ext>
            </a:extLst>
          </p:cNvPr>
          <p:cNvSpPr>
            <a:spLocks noRot="1" noChangeArrowheads="1" noTextEdit="1"/>
          </p:cNvSpPr>
          <p:nvPr>
            <p:ph type="sldImg"/>
          </p:nvPr>
        </p:nvSpPr>
        <p:spPr>
          <a:ln/>
        </p:spPr>
      </p:sp>
      <p:sp>
        <p:nvSpPr>
          <p:cNvPr id="1003523" name="Rectangle 3">
            <a:extLst>
              <a:ext uri="{FF2B5EF4-FFF2-40B4-BE49-F238E27FC236}">
                <a16:creationId xmlns:a16="http://schemas.microsoft.com/office/drawing/2014/main" id="{87056E28-E4AB-4950-FC0E-BBEEFC1F6E7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3C6A4C2-7B78-8FD8-682C-36655A76216F}"/>
              </a:ext>
            </a:extLst>
          </p:cNvPr>
          <p:cNvSpPr>
            <a:spLocks noGrp="1" noChangeArrowheads="1"/>
          </p:cNvSpPr>
          <p:nvPr>
            <p:ph type="sldNum" sz="quarter" idx="5"/>
          </p:nvPr>
        </p:nvSpPr>
        <p:spPr>
          <a:ln/>
        </p:spPr>
        <p:txBody>
          <a:bodyPr/>
          <a:lstStyle/>
          <a:p>
            <a:fld id="{3C346FC0-4550-9641-87B8-8B5B4AC91ED2}" type="slidenum">
              <a:rPr lang="en-US" altLang="en-US"/>
              <a:pPr/>
              <a:t>42</a:t>
            </a:fld>
            <a:endParaRPr lang="en-US" altLang="en-US"/>
          </a:p>
        </p:txBody>
      </p:sp>
      <p:sp>
        <p:nvSpPr>
          <p:cNvPr id="1004546" name="Rectangle 2">
            <a:extLst>
              <a:ext uri="{FF2B5EF4-FFF2-40B4-BE49-F238E27FC236}">
                <a16:creationId xmlns:a16="http://schemas.microsoft.com/office/drawing/2014/main" id="{1F755656-D87E-561B-5313-DC287286D218}"/>
              </a:ext>
            </a:extLst>
          </p:cNvPr>
          <p:cNvSpPr>
            <a:spLocks noRot="1" noChangeArrowheads="1" noTextEdit="1"/>
          </p:cNvSpPr>
          <p:nvPr>
            <p:ph type="sldImg"/>
          </p:nvPr>
        </p:nvSpPr>
        <p:spPr>
          <a:ln/>
        </p:spPr>
      </p:sp>
      <p:sp>
        <p:nvSpPr>
          <p:cNvPr id="1004547" name="Rectangle 3">
            <a:extLst>
              <a:ext uri="{FF2B5EF4-FFF2-40B4-BE49-F238E27FC236}">
                <a16:creationId xmlns:a16="http://schemas.microsoft.com/office/drawing/2014/main" id="{E8B8E42A-11E8-8607-77D5-F1AF9F8BBFA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C240348-B602-C3FD-21E0-A5C95718FA83}"/>
              </a:ext>
            </a:extLst>
          </p:cNvPr>
          <p:cNvSpPr>
            <a:spLocks noGrp="1" noChangeArrowheads="1"/>
          </p:cNvSpPr>
          <p:nvPr>
            <p:ph type="sldNum" sz="quarter" idx="5"/>
          </p:nvPr>
        </p:nvSpPr>
        <p:spPr>
          <a:ln/>
        </p:spPr>
        <p:txBody>
          <a:bodyPr/>
          <a:lstStyle/>
          <a:p>
            <a:fld id="{938761F8-214B-5440-8FB2-13003AA0791F}" type="slidenum">
              <a:rPr lang="en-US" altLang="en-US"/>
              <a:pPr/>
              <a:t>43</a:t>
            </a:fld>
            <a:endParaRPr lang="en-US" altLang="en-US"/>
          </a:p>
        </p:txBody>
      </p:sp>
      <p:sp>
        <p:nvSpPr>
          <p:cNvPr id="1005570" name="Rectangle 2">
            <a:extLst>
              <a:ext uri="{FF2B5EF4-FFF2-40B4-BE49-F238E27FC236}">
                <a16:creationId xmlns:a16="http://schemas.microsoft.com/office/drawing/2014/main" id="{E5CA3336-3E5B-5F17-FBB8-65A251E2D935}"/>
              </a:ext>
            </a:extLst>
          </p:cNvPr>
          <p:cNvSpPr>
            <a:spLocks noRot="1" noChangeArrowheads="1" noTextEdit="1"/>
          </p:cNvSpPr>
          <p:nvPr>
            <p:ph type="sldImg"/>
          </p:nvPr>
        </p:nvSpPr>
        <p:spPr>
          <a:ln/>
        </p:spPr>
      </p:sp>
      <p:sp>
        <p:nvSpPr>
          <p:cNvPr id="1005571" name="Rectangle 3">
            <a:extLst>
              <a:ext uri="{FF2B5EF4-FFF2-40B4-BE49-F238E27FC236}">
                <a16:creationId xmlns:a16="http://schemas.microsoft.com/office/drawing/2014/main" id="{40D6E603-EBEB-B615-E67F-C95C0ED6D04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4B53A7D-AE02-6CED-AD5A-DB23CEFCF41C}"/>
              </a:ext>
            </a:extLst>
          </p:cNvPr>
          <p:cNvSpPr>
            <a:spLocks noGrp="1" noChangeArrowheads="1"/>
          </p:cNvSpPr>
          <p:nvPr>
            <p:ph type="sldNum" sz="quarter" idx="5"/>
          </p:nvPr>
        </p:nvSpPr>
        <p:spPr>
          <a:ln/>
        </p:spPr>
        <p:txBody>
          <a:bodyPr/>
          <a:lstStyle/>
          <a:p>
            <a:fld id="{0DB10A66-E3C3-0346-94A2-9D9856A2AE53}" type="slidenum">
              <a:rPr lang="en-US" altLang="en-US"/>
              <a:pPr/>
              <a:t>44</a:t>
            </a:fld>
            <a:endParaRPr lang="en-US" altLang="en-US"/>
          </a:p>
        </p:txBody>
      </p:sp>
      <p:sp>
        <p:nvSpPr>
          <p:cNvPr id="1006594" name="Rectangle 2">
            <a:extLst>
              <a:ext uri="{FF2B5EF4-FFF2-40B4-BE49-F238E27FC236}">
                <a16:creationId xmlns:a16="http://schemas.microsoft.com/office/drawing/2014/main" id="{05000BA9-B038-7535-D348-1350759C83D6}"/>
              </a:ext>
            </a:extLst>
          </p:cNvPr>
          <p:cNvSpPr>
            <a:spLocks noRot="1" noChangeArrowheads="1" noTextEdit="1"/>
          </p:cNvSpPr>
          <p:nvPr>
            <p:ph type="sldImg"/>
          </p:nvPr>
        </p:nvSpPr>
        <p:spPr>
          <a:ln/>
        </p:spPr>
      </p:sp>
      <p:sp>
        <p:nvSpPr>
          <p:cNvPr id="1006595" name="Rectangle 3">
            <a:extLst>
              <a:ext uri="{FF2B5EF4-FFF2-40B4-BE49-F238E27FC236}">
                <a16:creationId xmlns:a16="http://schemas.microsoft.com/office/drawing/2014/main" id="{3B9D3652-CF0B-88C5-18E1-071157F8507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45DC1FD-0608-BBC8-9A8A-F55F347C61B2}"/>
              </a:ext>
            </a:extLst>
          </p:cNvPr>
          <p:cNvSpPr>
            <a:spLocks noGrp="1" noChangeArrowheads="1"/>
          </p:cNvSpPr>
          <p:nvPr>
            <p:ph type="sldNum" sz="quarter" idx="5"/>
          </p:nvPr>
        </p:nvSpPr>
        <p:spPr>
          <a:ln/>
        </p:spPr>
        <p:txBody>
          <a:bodyPr/>
          <a:lstStyle/>
          <a:p>
            <a:fld id="{387823FD-82B9-984C-8CE9-CC29F30A5B19}" type="slidenum">
              <a:rPr lang="en-US" altLang="en-US"/>
              <a:pPr/>
              <a:t>45</a:t>
            </a:fld>
            <a:endParaRPr lang="en-US" altLang="en-US"/>
          </a:p>
        </p:txBody>
      </p:sp>
      <p:sp>
        <p:nvSpPr>
          <p:cNvPr id="1007618" name="Rectangle 2">
            <a:extLst>
              <a:ext uri="{FF2B5EF4-FFF2-40B4-BE49-F238E27FC236}">
                <a16:creationId xmlns:a16="http://schemas.microsoft.com/office/drawing/2014/main" id="{295DC7A1-6E2B-B2B5-6F75-EBAD636910C0}"/>
              </a:ext>
            </a:extLst>
          </p:cNvPr>
          <p:cNvSpPr>
            <a:spLocks noRot="1" noChangeArrowheads="1" noTextEdit="1"/>
          </p:cNvSpPr>
          <p:nvPr>
            <p:ph type="sldImg"/>
          </p:nvPr>
        </p:nvSpPr>
        <p:spPr>
          <a:ln/>
        </p:spPr>
      </p:sp>
      <p:sp>
        <p:nvSpPr>
          <p:cNvPr id="1007619" name="Rectangle 3">
            <a:extLst>
              <a:ext uri="{FF2B5EF4-FFF2-40B4-BE49-F238E27FC236}">
                <a16:creationId xmlns:a16="http://schemas.microsoft.com/office/drawing/2014/main" id="{4FDB866A-F9EF-7578-8972-BDF7AE8D8D4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1C3F775-40FF-F2C6-8ED6-362F9053467F}"/>
              </a:ext>
            </a:extLst>
          </p:cNvPr>
          <p:cNvSpPr>
            <a:spLocks noGrp="1" noChangeArrowheads="1"/>
          </p:cNvSpPr>
          <p:nvPr>
            <p:ph type="sldNum" sz="quarter" idx="5"/>
          </p:nvPr>
        </p:nvSpPr>
        <p:spPr>
          <a:ln/>
        </p:spPr>
        <p:txBody>
          <a:bodyPr/>
          <a:lstStyle/>
          <a:p>
            <a:fld id="{F464174E-5C1A-994F-90C8-BA73E11EB109}" type="slidenum">
              <a:rPr lang="en-US" altLang="en-US"/>
              <a:pPr/>
              <a:t>46</a:t>
            </a:fld>
            <a:endParaRPr lang="en-US" altLang="en-US"/>
          </a:p>
        </p:txBody>
      </p:sp>
      <p:sp>
        <p:nvSpPr>
          <p:cNvPr id="1008642" name="Rectangle 2">
            <a:extLst>
              <a:ext uri="{FF2B5EF4-FFF2-40B4-BE49-F238E27FC236}">
                <a16:creationId xmlns:a16="http://schemas.microsoft.com/office/drawing/2014/main" id="{4D63C742-244F-225F-B824-4E07BF12F976}"/>
              </a:ext>
            </a:extLst>
          </p:cNvPr>
          <p:cNvSpPr>
            <a:spLocks noRot="1" noChangeArrowheads="1" noTextEdit="1"/>
          </p:cNvSpPr>
          <p:nvPr>
            <p:ph type="sldImg"/>
          </p:nvPr>
        </p:nvSpPr>
        <p:spPr>
          <a:ln/>
        </p:spPr>
      </p:sp>
      <p:sp>
        <p:nvSpPr>
          <p:cNvPr id="1008643" name="Rectangle 3">
            <a:extLst>
              <a:ext uri="{FF2B5EF4-FFF2-40B4-BE49-F238E27FC236}">
                <a16:creationId xmlns:a16="http://schemas.microsoft.com/office/drawing/2014/main" id="{AFE68F48-E69A-5F6E-B030-05365F58A88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C4F5167-CAC2-29B1-2DCE-5F63B0974D6E}"/>
              </a:ext>
            </a:extLst>
          </p:cNvPr>
          <p:cNvSpPr>
            <a:spLocks noGrp="1" noChangeArrowheads="1"/>
          </p:cNvSpPr>
          <p:nvPr>
            <p:ph type="sldNum" sz="quarter" idx="5"/>
          </p:nvPr>
        </p:nvSpPr>
        <p:spPr>
          <a:ln/>
        </p:spPr>
        <p:txBody>
          <a:bodyPr/>
          <a:lstStyle/>
          <a:p>
            <a:fld id="{D8E5A4A6-E91F-6849-AA31-6000517CC2AC}" type="slidenum">
              <a:rPr lang="en-US" altLang="en-US"/>
              <a:pPr/>
              <a:t>47</a:t>
            </a:fld>
            <a:endParaRPr lang="en-US" altLang="en-US"/>
          </a:p>
        </p:txBody>
      </p:sp>
      <p:sp>
        <p:nvSpPr>
          <p:cNvPr id="1009666" name="Rectangle 2">
            <a:extLst>
              <a:ext uri="{FF2B5EF4-FFF2-40B4-BE49-F238E27FC236}">
                <a16:creationId xmlns:a16="http://schemas.microsoft.com/office/drawing/2014/main" id="{CF8B6E2D-D3BE-046E-12B8-16850A834E2C}"/>
              </a:ext>
            </a:extLst>
          </p:cNvPr>
          <p:cNvSpPr>
            <a:spLocks noRot="1" noChangeArrowheads="1" noTextEdit="1"/>
          </p:cNvSpPr>
          <p:nvPr>
            <p:ph type="sldImg"/>
          </p:nvPr>
        </p:nvSpPr>
        <p:spPr>
          <a:ln/>
        </p:spPr>
      </p:sp>
      <p:sp>
        <p:nvSpPr>
          <p:cNvPr id="1009667" name="Rectangle 3">
            <a:extLst>
              <a:ext uri="{FF2B5EF4-FFF2-40B4-BE49-F238E27FC236}">
                <a16:creationId xmlns:a16="http://schemas.microsoft.com/office/drawing/2014/main" id="{DF4FE07A-2075-CF30-F5A9-1F4F6719733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986C0C-688A-1720-413F-C84162DE6139}"/>
              </a:ext>
            </a:extLst>
          </p:cNvPr>
          <p:cNvSpPr>
            <a:spLocks noGrp="1" noChangeArrowheads="1"/>
          </p:cNvSpPr>
          <p:nvPr>
            <p:ph type="sldNum" sz="quarter" idx="5"/>
          </p:nvPr>
        </p:nvSpPr>
        <p:spPr>
          <a:ln/>
        </p:spPr>
        <p:txBody>
          <a:bodyPr/>
          <a:lstStyle/>
          <a:p>
            <a:fld id="{F2E5C3A4-A8F0-BA4B-83CF-D0C4AD11FFF0}" type="slidenum">
              <a:rPr lang="en-US" altLang="en-US"/>
              <a:pPr/>
              <a:t>48</a:t>
            </a:fld>
            <a:endParaRPr lang="en-US" altLang="en-US"/>
          </a:p>
        </p:txBody>
      </p:sp>
      <p:sp>
        <p:nvSpPr>
          <p:cNvPr id="1010690" name="Rectangle 2">
            <a:extLst>
              <a:ext uri="{FF2B5EF4-FFF2-40B4-BE49-F238E27FC236}">
                <a16:creationId xmlns:a16="http://schemas.microsoft.com/office/drawing/2014/main" id="{B7244088-D4E2-071F-A4C4-BBB114599325}"/>
              </a:ext>
            </a:extLst>
          </p:cNvPr>
          <p:cNvSpPr>
            <a:spLocks noRot="1" noChangeArrowheads="1" noTextEdit="1"/>
          </p:cNvSpPr>
          <p:nvPr>
            <p:ph type="sldImg"/>
          </p:nvPr>
        </p:nvSpPr>
        <p:spPr>
          <a:ln/>
        </p:spPr>
      </p:sp>
      <p:sp>
        <p:nvSpPr>
          <p:cNvPr id="1010691" name="Rectangle 3">
            <a:extLst>
              <a:ext uri="{FF2B5EF4-FFF2-40B4-BE49-F238E27FC236}">
                <a16:creationId xmlns:a16="http://schemas.microsoft.com/office/drawing/2014/main" id="{D474C423-39B8-706B-2612-7565D183459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10C5677-0973-25B3-5579-139336330E1D}"/>
              </a:ext>
            </a:extLst>
          </p:cNvPr>
          <p:cNvSpPr>
            <a:spLocks noGrp="1" noChangeArrowheads="1"/>
          </p:cNvSpPr>
          <p:nvPr>
            <p:ph type="sldNum" sz="quarter" idx="5"/>
          </p:nvPr>
        </p:nvSpPr>
        <p:spPr>
          <a:ln/>
        </p:spPr>
        <p:txBody>
          <a:bodyPr/>
          <a:lstStyle/>
          <a:p>
            <a:fld id="{97D95F9F-FC68-6D41-8ACD-1B7C256E3D49}" type="slidenum">
              <a:rPr lang="en-US" altLang="en-US"/>
              <a:pPr/>
              <a:t>49</a:t>
            </a:fld>
            <a:endParaRPr lang="en-US" altLang="en-US"/>
          </a:p>
        </p:txBody>
      </p:sp>
      <p:sp>
        <p:nvSpPr>
          <p:cNvPr id="1011714" name="Rectangle 2">
            <a:extLst>
              <a:ext uri="{FF2B5EF4-FFF2-40B4-BE49-F238E27FC236}">
                <a16:creationId xmlns:a16="http://schemas.microsoft.com/office/drawing/2014/main" id="{C18E1039-6148-B561-47AD-7047BB765AF9}"/>
              </a:ext>
            </a:extLst>
          </p:cNvPr>
          <p:cNvSpPr>
            <a:spLocks noRot="1" noChangeArrowheads="1" noTextEdit="1"/>
          </p:cNvSpPr>
          <p:nvPr>
            <p:ph type="sldImg"/>
          </p:nvPr>
        </p:nvSpPr>
        <p:spPr>
          <a:ln/>
        </p:spPr>
      </p:sp>
      <p:sp>
        <p:nvSpPr>
          <p:cNvPr id="1011715" name="Rectangle 3">
            <a:extLst>
              <a:ext uri="{FF2B5EF4-FFF2-40B4-BE49-F238E27FC236}">
                <a16:creationId xmlns:a16="http://schemas.microsoft.com/office/drawing/2014/main" id="{DD69BFC8-8264-0651-1A50-70788A3DF10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7C6634D-D96D-25B8-FCAA-162D2F6177A2}"/>
              </a:ext>
            </a:extLst>
          </p:cNvPr>
          <p:cNvSpPr>
            <a:spLocks noGrp="1" noChangeArrowheads="1"/>
          </p:cNvSpPr>
          <p:nvPr>
            <p:ph type="sldNum" sz="quarter" idx="5"/>
          </p:nvPr>
        </p:nvSpPr>
        <p:spPr>
          <a:ln/>
        </p:spPr>
        <p:txBody>
          <a:bodyPr/>
          <a:lstStyle/>
          <a:p>
            <a:fld id="{0C2F0247-0F4A-B540-AF1C-7E0B6A342300}" type="slidenum">
              <a:rPr lang="en-US" altLang="en-US"/>
              <a:pPr/>
              <a:t>5</a:t>
            </a:fld>
            <a:endParaRPr lang="en-US" altLang="en-US"/>
          </a:p>
        </p:txBody>
      </p:sp>
      <p:sp>
        <p:nvSpPr>
          <p:cNvPr id="967682" name="Rectangle 2">
            <a:extLst>
              <a:ext uri="{FF2B5EF4-FFF2-40B4-BE49-F238E27FC236}">
                <a16:creationId xmlns:a16="http://schemas.microsoft.com/office/drawing/2014/main" id="{C8046010-DB08-EE98-7086-684B5CA1174C}"/>
              </a:ext>
            </a:extLst>
          </p:cNvPr>
          <p:cNvSpPr>
            <a:spLocks noRot="1" noChangeArrowheads="1" noTextEdit="1"/>
          </p:cNvSpPr>
          <p:nvPr>
            <p:ph type="sldImg"/>
          </p:nvPr>
        </p:nvSpPr>
        <p:spPr>
          <a:ln/>
        </p:spPr>
      </p:sp>
      <p:sp>
        <p:nvSpPr>
          <p:cNvPr id="967683" name="Rectangle 3">
            <a:extLst>
              <a:ext uri="{FF2B5EF4-FFF2-40B4-BE49-F238E27FC236}">
                <a16:creationId xmlns:a16="http://schemas.microsoft.com/office/drawing/2014/main" id="{3AE2EF13-816B-1293-9CC0-FF6FFE18F9F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602710F-86AE-9828-A38C-98FE2E8E69DD}"/>
              </a:ext>
            </a:extLst>
          </p:cNvPr>
          <p:cNvSpPr>
            <a:spLocks noGrp="1" noChangeArrowheads="1"/>
          </p:cNvSpPr>
          <p:nvPr>
            <p:ph type="sldNum" sz="quarter" idx="5"/>
          </p:nvPr>
        </p:nvSpPr>
        <p:spPr>
          <a:ln/>
        </p:spPr>
        <p:txBody>
          <a:bodyPr/>
          <a:lstStyle/>
          <a:p>
            <a:fld id="{3D5320B0-AABF-314E-8E74-CB8C4317BDAE}" type="slidenum">
              <a:rPr lang="en-US" altLang="en-US"/>
              <a:pPr/>
              <a:t>50</a:t>
            </a:fld>
            <a:endParaRPr lang="en-US" altLang="en-US"/>
          </a:p>
        </p:txBody>
      </p:sp>
      <p:sp>
        <p:nvSpPr>
          <p:cNvPr id="1012738" name="Rectangle 2">
            <a:extLst>
              <a:ext uri="{FF2B5EF4-FFF2-40B4-BE49-F238E27FC236}">
                <a16:creationId xmlns:a16="http://schemas.microsoft.com/office/drawing/2014/main" id="{0919F188-883A-52BF-2D06-EFA4123630C5}"/>
              </a:ext>
            </a:extLst>
          </p:cNvPr>
          <p:cNvSpPr>
            <a:spLocks noRot="1" noChangeArrowheads="1" noTextEdit="1"/>
          </p:cNvSpPr>
          <p:nvPr>
            <p:ph type="sldImg"/>
          </p:nvPr>
        </p:nvSpPr>
        <p:spPr>
          <a:ln/>
        </p:spPr>
      </p:sp>
      <p:sp>
        <p:nvSpPr>
          <p:cNvPr id="1012739" name="Rectangle 3">
            <a:extLst>
              <a:ext uri="{FF2B5EF4-FFF2-40B4-BE49-F238E27FC236}">
                <a16:creationId xmlns:a16="http://schemas.microsoft.com/office/drawing/2014/main" id="{1B1102D5-F134-8DB7-9CA9-CF7596DD8CA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42DE13C-9DED-CD08-87AD-FA0EE3C478FA}"/>
              </a:ext>
            </a:extLst>
          </p:cNvPr>
          <p:cNvSpPr>
            <a:spLocks noGrp="1" noChangeArrowheads="1"/>
          </p:cNvSpPr>
          <p:nvPr>
            <p:ph type="sldNum" sz="quarter" idx="5"/>
          </p:nvPr>
        </p:nvSpPr>
        <p:spPr>
          <a:ln/>
        </p:spPr>
        <p:txBody>
          <a:bodyPr/>
          <a:lstStyle/>
          <a:p>
            <a:fld id="{6EA1D6F3-F700-9748-86EF-B71074FEC8A8}" type="slidenum">
              <a:rPr lang="en-US" altLang="en-US"/>
              <a:pPr/>
              <a:t>51</a:t>
            </a:fld>
            <a:endParaRPr lang="en-US" altLang="en-US"/>
          </a:p>
        </p:txBody>
      </p:sp>
      <p:sp>
        <p:nvSpPr>
          <p:cNvPr id="1013762" name="Rectangle 2">
            <a:extLst>
              <a:ext uri="{FF2B5EF4-FFF2-40B4-BE49-F238E27FC236}">
                <a16:creationId xmlns:a16="http://schemas.microsoft.com/office/drawing/2014/main" id="{892A9AAB-A4ED-6656-FF55-D8E00B7FBE30}"/>
              </a:ext>
            </a:extLst>
          </p:cNvPr>
          <p:cNvSpPr>
            <a:spLocks noRot="1" noChangeArrowheads="1" noTextEdit="1"/>
          </p:cNvSpPr>
          <p:nvPr>
            <p:ph type="sldImg"/>
          </p:nvPr>
        </p:nvSpPr>
        <p:spPr>
          <a:ln/>
        </p:spPr>
      </p:sp>
      <p:sp>
        <p:nvSpPr>
          <p:cNvPr id="1013763" name="Rectangle 3">
            <a:extLst>
              <a:ext uri="{FF2B5EF4-FFF2-40B4-BE49-F238E27FC236}">
                <a16:creationId xmlns:a16="http://schemas.microsoft.com/office/drawing/2014/main" id="{5976574B-CBE8-F1D7-0066-80F6632216A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A73B324-DEBC-161C-5C6F-16D0BB86BEFC}"/>
              </a:ext>
            </a:extLst>
          </p:cNvPr>
          <p:cNvSpPr>
            <a:spLocks noGrp="1" noChangeArrowheads="1"/>
          </p:cNvSpPr>
          <p:nvPr>
            <p:ph type="sldNum" sz="quarter" idx="5"/>
          </p:nvPr>
        </p:nvSpPr>
        <p:spPr>
          <a:ln/>
        </p:spPr>
        <p:txBody>
          <a:bodyPr/>
          <a:lstStyle/>
          <a:p>
            <a:fld id="{27C1378B-F94D-1546-B3E0-757882958B10}" type="slidenum">
              <a:rPr lang="en-US" altLang="en-US"/>
              <a:pPr/>
              <a:t>52</a:t>
            </a:fld>
            <a:endParaRPr lang="en-US" altLang="en-US"/>
          </a:p>
        </p:txBody>
      </p:sp>
      <p:sp>
        <p:nvSpPr>
          <p:cNvPr id="1014786" name="Rectangle 2">
            <a:extLst>
              <a:ext uri="{FF2B5EF4-FFF2-40B4-BE49-F238E27FC236}">
                <a16:creationId xmlns:a16="http://schemas.microsoft.com/office/drawing/2014/main" id="{30E39147-EB0F-BA8F-E3CC-5CB99E1BC027}"/>
              </a:ext>
            </a:extLst>
          </p:cNvPr>
          <p:cNvSpPr>
            <a:spLocks noRot="1" noChangeArrowheads="1" noTextEdit="1"/>
          </p:cNvSpPr>
          <p:nvPr>
            <p:ph type="sldImg"/>
          </p:nvPr>
        </p:nvSpPr>
        <p:spPr>
          <a:ln/>
        </p:spPr>
      </p:sp>
      <p:sp>
        <p:nvSpPr>
          <p:cNvPr id="1014787" name="Rectangle 3">
            <a:extLst>
              <a:ext uri="{FF2B5EF4-FFF2-40B4-BE49-F238E27FC236}">
                <a16:creationId xmlns:a16="http://schemas.microsoft.com/office/drawing/2014/main" id="{2442B8B8-812A-2916-5C01-15350B97DEF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86BBA77-B208-7AD3-49F2-5A5AD7948989}"/>
              </a:ext>
            </a:extLst>
          </p:cNvPr>
          <p:cNvSpPr>
            <a:spLocks noGrp="1" noChangeArrowheads="1"/>
          </p:cNvSpPr>
          <p:nvPr>
            <p:ph type="sldNum" sz="quarter" idx="5"/>
          </p:nvPr>
        </p:nvSpPr>
        <p:spPr>
          <a:ln/>
        </p:spPr>
        <p:txBody>
          <a:bodyPr/>
          <a:lstStyle/>
          <a:p>
            <a:fld id="{9066A8CB-45F1-6645-9563-5593C4519684}" type="slidenum">
              <a:rPr lang="en-US" altLang="en-US"/>
              <a:pPr/>
              <a:t>53</a:t>
            </a:fld>
            <a:endParaRPr lang="en-US" altLang="en-US"/>
          </a:p>
        </p:txBody>
      </p:sp>
      <p:sp>
        <p:nvSpPr>
          <p:cNvPr id="1064962" name="Rectangle 2">
            <a:extLst>
              <a:ext uri="{FF2B5EF4-FFF2-40B4-BE49-F238E27FC236}">
                <a16:creationId xmlns:a16="http://schemas.microsoft.com/office/drawing/2014/main" id="{6127C609-FC92-7956-16BB-55DDDF07C7E6}"/>
              </a:ext>
            </a:extLst>
          </p:cNvPr>
          <p:cNvSpPr>
            <a:spLocks noRot="1" noChangeArrowheads="1" noTextEdit="1"/>
          </p:cNvSpPr>
          <p:nvPr>
            <p:ph type="sldImg"/>
          </p:nvPr>
        </p:nvSpPr>
        <p:spPr>
          <a:ln/>
        </p:spPr>
      </p:sp>
      <p:sp>
        <p:nvSpPr>
          <p:cNvPr id="1064963" name="Rectangle 3">
            <a:extLst>
              <a:ext uri="{FF2B5EF4-FFF2-40B4-BE49-F238E27FC236}">
                <a16:creationId xmlns:a16="http://schemas.microsoft.com/office/drawing/2014/main" id="{C416A2C5-72F7-8C3C-557A-263E9844007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0FF7F9-80B5-8AE2-FB84-ED42A952A950}"/>
              </a:ext>
            </a:extLst>
          </p:cNvPr>
          <p:cNvSpPr>
            <a:spLocks noGrp="1" noChangeArrowheads="1"/>
          </p:cNvSpPr>
          <p:nvPr>
            <p:ph type="sldNum" sz="quarter" idx="5"/>
          </p:nvPr>
        </p:nvSpPr>
        <p:spPr>
          <a:ln/>
        </p:spPr>
        <p:txBody>
          <a:bodyPr/>
          <a:lstStyle/>
          <a:p>
            <a:fld id="{8069629B-578D-FE44-B6E8-212F4F9352FD}" type="slidenum">
              <a:rPr lang="en-US" altLang="en-US"/>
              <a:pPr/>
              <a:t>54</a:t>
            </a:fld>
            <a:endParaRPr lang="en-US" altLang="en-US"/>
          </a:p>
        </p:txBody>
      </p:sp>
      <p:sp>
        <p:nvSpPr>
          <p:cNvPr id="1015810" name="Rectangle 2">
            <a:extLst>
              <a:ext uri="{FF2B5EF4-FFF2-40B4-BE49-F238E27FC236}">
                <a16:creationId xmlns:a16="http://schemas.microsoft.com/office/drawing/2014/main" id="{02DC9D62-7DEA-1FBC-C90A-FEE0D7ABFA73}"/>
              </a:ext>
            </a:extLst>
          </p:cNvPr>
          <p:cNvSpPr>
            <a:spLocks noRot="1" noChangeArrowheads="1" noTextEdit="1"/>
          </p:cNvSpPr>
          <p:nvPr>
            <p:ph type="sldImg"/>
          </p:nvPr>
        </p:nvSpPr>
        <p:spPr>
          <a:ln/>
        </p:spPr>
      </p:sp>
      <p:sp>
        <p:nvSpPr>
          <p:cNvPr id="1015811" name="Rectangle 3">
            <a:extLst>
              <a:ext uri="{FF2B5EF4-FFF2-40B4-BE49-F238E27FC236}">
                <a16:creationId xmlns:a16="http://schemas.microsoft.com/office/drawing/2014/main" id="{E98E450B-A2BE-8DC5-9C22-24A408C0EFD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52D115-08E9-BC7E-7B2E-9EBBF48D1C4B}"/>
              </a:ext>
            </a:extLst>
          </p:cNvPr>
          <p:cNvSpPr>
            <a:spLocks noGrp="1" noChangeArrowheads="1"/>
          </p:cNvSpPr>
          <p:nvPr>
            <p:ph type="sldNum" sz="quarter" idx="5"/>
          </p:nvPr>
        </p:nvSpPr>
        <p:spPr>
          <a:ln/>
        </p:spPr>
        <p:txBody>
          <a:bodyPr/>
          <a:lstStyle/>
          <a:p>
            <a:fld id="{1D67819B-8A78-6941-81CD-9091663B634A}" type="slidenum">
              <a:rPr lang="en-US" altLang="en-US"/>
              <a:pPr/>
              <a:t>55</a:t>
            </a:fld>
            <a:endParaRPr lang="en-US" altLang="en-US"/>
          </a:p>
        </p:txBody>
      </p:sp>
      <p:sp>
        <p:nvSpPr>
          <p:cNvPr id="1016834" name="Rectangle 2">
            <a:extLst>
              <a:ext uri="{FF2B5EF4-FFF2-40B4-BE49-F238E27FC236}">
                <a16:creationId xmlns:a16="http://schemas.microsoft.com/office/drawing/2014/main" id="{197196A2-89CF-7E72-B16C-AABFB2B00048}"/>
              </a:ext>
            </a:extLst>
          </p:cNvPr>
          <p:cNvSpPr>
            <a:spLocks noRot="1" noChangeArrowheads="1" noTextEdit="1"/>
          </p:cNvSpPr>
          <p:nvPr>
            <p:ph type="sldImg"/>
          </p:nvPr>
        </p:nvSpPr>
        <p:spPr>
          <a:ln/>
        </p:spPr>
      </p:sp>
      <p:sp>
        <p:nvSpPr>
          <p:cNvPr id="1016835" name="Rectangle 3">
            <a:extLst>
              <a:ext uri="{FF2B5EF4-FFF2-40B4-BE49-F238E27FC236}">
                <a16:creationId xmlns:a16="http://schemas.microsoft.com/office/drawing/2014/main" id="{F20DE1CF-BF2C-1B27-0C09-7D9335AD154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720E08C-CE39-5BF6-B995-3DA1EEB57582}"/>
              </a:ext>
            </a:extLst>
          </p:cNvPr>
          <p:cNvSpPr>
            <a:spLocks noGrp="1" noChangeArrowheads="1"/>
          </p:cNvSpPr>
          <p:nvPr>
            <p:ph type="sldNum" sz="quarter" idx="5"/>
          </p:nvPr>
        </p:nvSpPr>
        <p:spPr>
          <a:ln/>
        </p:spPr>
        <p:txBody>
          <a:bodyPr/>
          <a:lstStyle/>
          <a:p>
            <a:fld id="{B5E5277B-08B5-F147-BAF6-8C807DB10EBD}" type="slidenum">
              <a:rPr lang="en-US" altLang="en-US"/>
              <a:pPr/>
              <a:t>56</a:t>
            </a:fld>
            <a:endParaRPr lang="en-US" altLang="en-US"/>
          </a:p>
        </p:txBody>
      </p:sp>
      <p:sp>
        <p:nvSpPr>
          <p:cNvPr id="1017858" name="Rectangle 2">
            <a:extLst>
              <a:ext uri="{FF2B5EF4-FFF2-40B4-BE49-F238E27FC236}">
                <a16:creationId xmlns:a16="http://schemas.microsoft.com/office/drawing/2014/main" id="{0461DF67-81FB-3DDF-3980-FAD100B28E7B}"/>
              </a:ext>
            </a:extLst>
          </p:cNvPr>
          <p:cNvSpPr>
            <a:spLocks noRot="1" noChangeArrowheads="1" noTextEdit="1"/>
          </p:cNvSpPr>
          <p:nvPr>
            <p:ph type="sldImg"/>
          </p:nvPr>
        </p:nvSpPr>
        <p:spPr>
          <a:ln/>
        </p:spPr>
      </p:sp>
      <p:sp>
        <p:nvSpPr>
          <p:cNvPr id="1017859" name="Rectangle 3">
            <a:extLst>
              <a:ext uri="{FF2B5EF4-FFF2-40B4-BE49-F238E27FC236}">
                <a16:creationId xmlns:a16="http://schemas.microsoft.com/office/drawing/2014/main" id="{3241D97C-5C22-A1AD-1931-AF9D8CE5813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951A2B7-3F95-F80E-D0DE-FC0833258AFF}"/>
              </a:ext>
            </a:extLst>
          </p:cNvPr>
          <p:cNvSpPr>
            <a:spLocks noGrp="1" noChangeArrowheads="1"/>
          </p:cNvSpPr>
          <p:nvPr>
            <p:ph type="sldNum" sz="quarter" idx="5"/>
          </p:nvPr>
        </p:nvSpPr>
        <p:spPr>
          <a:ln/>
        </p:spPr>
        <p:txBody>
          <a:bodyPr/>
          <a:lstStyle/>
          <a:p>
            <a:fld id="{AE828D59-51D6-BF43-98C4-E951E528CE99}" type="slidenum">
              <a:rPr lang="en-US" altLang="en-US"/>
              <a:pPr/>
              <a:t>57</a:t>
            </a:fld>
            <a:endParaRPr lang="en-US" altLang="en-US"/>
          </a:p>
        </p:txBody>
      </p:sp>
      <p:sp>
        <p:nvSpPr>
          <p:cNvPr id="1018882" name="Rectangle 2">
            <a:extLst>
              <a:ext uri="{FF2B5EF4-FFF2-40B4-BE49-F238E27FC236}">
                <a16:creationId xmlns:a16="http://schemas.microsoft.com/office/drawing/2014/main" id="{79027767-8AA7-40AC-BB9D-6DFD53316092}"/>
              </a:ext>
            </a:extLst>
          </p:cNvPr>
          <p:cNvSpPr>
            <a:spLocks noRot="1" noChangeArrowheads="1" noTextEdit="1"/>
          </p:cNvSpPr>
          <p:nvPr>
            <p:ph type="sldImg"/>
          </p:nvPr>
        </p:nvSpPr>
        <p:spPr>
          <a:ln/>
        </p:spPr>
      </p:sp>
      <p:sp>
        <p:nvSpPr>
          <p:cNvPr id="1018883" name="Rectangle 3">
            <a:extLst>
              <a:ext uri="{FF2B5EF4-FFF2-40B4-BE49-F238E27FC236}">
                <a16:creationId xmlns:a16="http://schemas.microsoft.com/office/drawing/2014/main" id="{E36A0475-92DE-4D41-BA23-920CC058E3D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984D068-D167-1574-D7AD-D8C354A06867}"/>
              </a:ext>
            </a:extLst>
          </p:cNvPr>
          <p:cNvSpPr>
            <a:spLocks noGrp="1" noChangeArrowheads="1"/>
          </p:cNvSpPr>
          <p:nvPr>
            <p:ph type="sldNum" sz="quarter" idx="5"/>
          </p:nvPr>
        </p:nvSpPr>
        <p:spPr>
          <a:ln/>
        </p:spPr>
        <p:txBody>
          <a:bodyPr/>
          <a:lstStyle/>
          <a:p>
            <a:fld id="{B9A4C673-E340-994A-B0F3-4D7D35BF5275}" type="slidenum">
              <a:rPr lang="en-US" altLang="en-US"/>
              <a:pPr/>
              <a:t>58</a:t>
            </a:fld>
            <a:endParaRPr lang="en-US" altLang="en-US"/>
          </a:p>
        </p:txBody>
      </p:sp>
      <p:sp>
        <p:nvSpPr>
          <p:cNvPr id="1019906" name="Rectangle 2">
            <a:extLst>
              <a:ext uri="{FF2B5EF4-FFF2-40B4-BE49-F238E27FC236}">
                <a16:creationId xmlns:a16="http://schemas.microsoft.com/office/drawing/2014/main" id="{A5AE5118-BB16-59B0-508E-B35F47E25357}"/>
              </a:ext>
            </a:extLst>
          </p:cNvPr>
          <p:cNvSpPr>
            <a:spLocks noRot="1" noChangeArrowheads="1" noTextEdit="1"/>
          </p:cNvSpPr>
          <p:nvPr>
            <p:ph type="sldImg"/>
          </p:nvPr>
        </p:nvSpPr>
        <p:spPr>
          <a:ln/>
        </p:spPr>
      </p:sp>
      <p:sp>
        <p:nvSpPr>
          <p:cNvPr id="1019907" name="Rectangle 3">
            <a:extLst>
              <a:ext uri="{FF2B5EF4-FFF2-40B4-BE49-F238E27FC236}">
                <a16:creationId xmlns:a16="http://schemas.microsoft.com/office/drawing/2014/main" id="{64FC0050-03E2-F9D6-3991-CFE5A5BED8B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416A705-FB5D-B6AC-A1E4-54380715AD8A}"/>
              </a:ext>
            </a:extLst>
          </p:cNvPr>
          <p:cNvSpPr>
            <a:spLocks noGrp="1" noChangeArrowheads="1"/>
          </p:cNvSpPr>
          <p:nvPr>
            <p:ph type="sldNum" sz="quarter" idx="5"/>
          </p:nvPr>
        </p:nvSpPr>
        <p:spPr>
          <a:ln/>
        </p:spPr>
        <p:txBody>
          <a:bodyPr/>
          <a:lstStyle/>
          <a:p>
            <a:fld id="{ECF2C62F-E6D0-F74E-800F-0B31DE5A5624}" type="slidenum">
              <a:rPr lang="en-US" altLang="en-US"/>
              <a:pPr/>
              <a:t>59</a:t>
            </a:fld>
            <a:endParaRPr lang="en-US" altLang="en-US"/>
          </a:p>
        </p:txBody>
      </p:sp>
      <p:sp>
        <p:nvSpPr>
          <p:cNvPr id="1020930" name="Rectangle 2">
            <a:extLst>
              <a:ext uri="{FF2B5EF4-FFF2-40B4-BE49-F238E27FC236}">
                <a16:creationId xmlns:a16="http://schemas.microsoft.com/office/drawing/2014/main" id="{895B4AAF-4C8F-31CA-95ED-33A40022FC59}"/>
              </a:ext>
            </a:extLst>
          </p:cNvPr>
          <p:cNvSpPr>
            <a:spLocks noRot="1" noChangeArrowheads="1" noTextEdit="1"/>
          </p:cNvSpPr>
          <p:nvPr>
            <p:ph type="sldImg"/>
          </p:nvPr>
        </p:nvSpPr>
        <p:spPr>
          <a:ln/>
        </p:spPr>
      </p:sp>
      <p:sp>
        <p:nvSpPr>
          <p:cNvPr id="1020931" name="Rectangle 3">
            <a:extLst>
              <a:ext uri="{FF2B5EF4-FFF2-40B4-BE49-F238E27FC236}">
                <a16:creationId xmlns:a16="http://schemas.microsoft.com/office/drawing/2014/main" id="{D7CFC318-6121-25FA-1854-4D5261C666C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AE0D79-DC16-D3D7-81F9-DCA17CAD74EA}"/>
              </a:ext>
            </a:extLst>
          </p:cNvPr>
          <p:cNvSpPr>
            <a:spLocks noGrp="1" noChangeArrowheads="1"/>
          </p:cNvSpPr>
          <p:nvPr>
            <p:ph type="sldNum" sz="quarter" idx="5"/>
          </p:nvPr>
        </p:nvSpPr>
        <p:spPr>
          <a:ln/>
        </p:spPr>
        <p:txBody>
          <a:bodyPr/>
          <a:lstStyle/>
          <a:p>
            <a:fld id="{281CFDDC-B158-5044-916F-145D4A560E58}" type="slidenum">
              <a:rPr lang="en-US" altLang="en-US"/>
              <a:pPr/>
              <a:t>6</a:t>
            </a:fld>
            <a:endParaRPr lang="en-US" altLang="en-US"/>
          </a:p>
        </p:txBody>
      </p:sp>
      <p:sp>
        <p:nvSpPr>
          <p:cNvPr id="968706" name="Rectangle 2">
            <a:extLst>
              <a:ext uri="{FF2B5EF4-FFF2-40B4-BE49-F238E27FC236}">
                <a16:creationId xmlns:a16="http://schemas.microsoft.com/office/drawing/2014/main" id="{0AA26262-1656-1BAC-D55A-2AC3592CBC6A}"/>
              </a:ext>
            </a:extLst>
          </p:cNvPr>
          <p:cNvSpPr>
            <a:spLocks noRot="1" noChangeArrowheads="1" noTextEdit="1"/>
          </p:cNvSpPr>
          <p:nvPr>
            <p:ph type="sldImg"/>
          </p:nvPr>
        </p:nvSpPr>
        <p:spPr>
          <a:ln/>
        </p:spPr>
      </p:sp>
      <p:sp>
        <p:nvSpPr>
          <p:cNvPr id="968707" name="Rectangle 3">
            <a:extLst>
              <a:ext uri="{FF2B5EF4-FFF2-40B4-BE49-F238E27FC236}">
                <a16:creationId xmlns:a16="http://schemas.microsoft.com/office/drawing/2014/main" id="{B7673845-BFBA-29E5-9446-1A530FABDA3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43B2F4D-3CEE-EBF7-8FBD-D8655571334D}"/>
              </a:ext>
            </a:extLst>
          </p:cNvPr>
          <p:cNvSpPr>
            <a:spLocks noGrp="1" noChangeArrowheads="1"/>
          </p:cNvSpPr>
          <p:nvPr>
            <p:ph type="sldNum" sz="quarter" idx="5"/>
          </p:nvPr>
        </p:nvSpPr>
        <p:spPr>
          <a:ln/>
        </p:spPr>
        <p:txBody>
          <a:bodyPr/>
          <a:lstStyle/>
          <a:p>
            <a:fld id="{458E82C4-E259-A049-8D07-2221B3C12D7C}" type="slidenum">
              <a:rPr lang="en-US" altLang="en-US"/>
              <a:pPr/>
              <a:t>60</a:t>
            </a:fld>
            <a:endParaRPr lang="en-US" altLang="en-US"/>
          </a:p>
        </p:txBody>
      </p:sp>
      <p:sp>
        <p:nvSpPr>
          <p:cNvPr id="1021954" name="Rectangle 2">
            <a:extLst>
              <a:ext uri="{FF2B5EF4-FFF2-40B4-BE49-F238E27FC236}">
                <a16:creationId xmlns:a16="http://schemas.microsoft.com/office/drawing/2014/main" id="{9E42BF21-9C4F-0EE4-A978-32976D06F67B}"/>
              </a:ext>
            </a:extLst>
          </p:cNvPr>
          <p:cNvSpPr>
            <a:spLocks noRot="1" noChangeArrowheads="1" noTextEdit="1"/>
          </p:cNvSpPr>
          <p:nvPr>
            <p:ph type="sldImg"/>
          </p:nvPr>
        </p:nvSpPr>
        <p:spPr>
          <a:ln/>
        </p:spPr>
      </p:sp>
      <p:sp>
        <p:nvSpPr>
          <p:cNvPr id="1021955" name="Rectangle 3">
            <a:extLst>
              <a:ext uri="{FF2B5EF4-FFF2-40B4-BE49-F238E27FC236}">
                <a16:creationId xmlns:a16="http://schemas.microsoft.com/office/drawing/2014/main" id="{5F05C256-9835-9845-3983-89E2C982444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5B2E260-D836-FFD2-956E-FDC0286FD802}"/>
              </a:ext>
            </a:extLst>
          </p:cNvPr>
          <p:cNvSpPr>
            <a:spLocks noGrp="1" noChangeArrowheads="1"/>
          </p:cNvSpPr>
          <p:nvPr>
            <p:ph type="sldNum" sz="quarter" idx="5"/>
          </p:nvPr>
        </p:nvSpPr>
        <p:spPr>
          <a:ln/>
        </p:spPr>
        <p:txBody>
          <a:bodyPr/>
          <a:lstStyle/>
          <a:p>
            <a:fld id="{FFA3CA0B-DC91-1244-A9B4-57A71A5B3280}" type="slidenum">
              <a:rPr lang="en-US" altLang="en-US"/>
              <a:pPr/>
              <a:t>61</a:t>
            </a:fld>
            <a:endParaRPr lang="en-US" altLang="en-US"/>
          </a:p>
        </p:txBody>
      </p:sp>
      <p:sp>
        <p:nvSpPr>
          <p:cNvPr id="1022978" name="Rectangle 2">
            <a:extLst>
              <a:ext uri="{FF2B5EF4-FFF2-40B4-BE49-F238E27FC236}">
                <a16:creationId xmlns:a16="http://schemas.microsoft.com/office/drawing/2014/main" id="{6DA854B6-153E-06C9-9222-56599433D29A}"/>
              </a:ext>
            </a:extLst>
          </p:cNvPr>
          <p:cNvSpPr>
            <a:spLocks noRot="1" noChangeArrowheads="1" noTextEdit="1"/>
          </p:cNvSpPr>
          <p:nvPr>
            <p:ph type="sldImg"/>
          </p:nvPr>
        </p:nvSpPr>
        <p:spPr>
          <a:ln/>
        </p:spPr>
      </p:sp>
      <p:sp>
        <p:nvSpPr>
          <p:cNvPr id="1022979" name="Rectangle 3">
            <a:extLst>
              <a:ext uri="{FF2B5EF4-FFF2-40B4-BE49-F238E27FC236}">
                <a16:creationId xmlns:a16="http://schemas.microsoft.com/office/drawing/2014/main" id="{4367F238-6B6D-5A5B-D2DA-528188840A7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F9146F9-F632-3C34-82B8-1E484B912208}"/>
              </a:ext>
            </a:extLst>
          </p:cNvPr>
          <p:cNvSpPr>
            <a:spLocks noGrp="1" noChangeArrowheads="1"/>
          </p:cNvSpPr>
          <p:nvPr>
            <p:ph type="sldNum" sz="quarter" idx="5"/>
          </p:nvPr>
        </p:nvSpPr>
        <p:spPr>
          <a:ln/>
        </p:spPr>
        <p:txBody>
          <a:bodyPr/>
          <a:lstStyle/>
          <a:p>
            <a:fld id="{72BF6B46-663C-2948-9621-C2A04690EC56}" type="slidenum">
              <a:rPr lang="en-US" altLang="en-US"/>
              <a:pPr/>
              <a:t>62</a:t>
            </a:fld>
            <a:endParaRPr lang="en-US" altLang="en-US"/>
          </a:p>
        </p:txBody>
      </p:sp>
      <p:sp>
        <p:nvSpPr>
          <p:cNvPr id="1024002" name="Rectangle 2">
            <a:extLst>
              <a:ext uri="{FF2B5EF4-FFF2-40B4-BE49-F238E27FC236}">
                <a16:creationId xmlns:a16="http://schemas.microsoft.com/office/drawing/2014/main" id="{7B29BF2F-4458-3879-EBD9-56C611280B3B}"/>
              </a:ext>
            </a:extLst>
          </p:cNvPr>
          <p:cNvSpPr>
            <a:spLocks noRot="1" noChangeArrowheads="1" noTextEdit="1"/>
          </p:cNvSpPr>
          <p:nvPr>
            <p:ph type="sldImg"/>
          </p:nvPr>
        </p:nvSpPr>
        <p:spPr>
          <a:ln/>
        </p:spPr>
      </p:sp>
      <p:sp>
        <p:nvSpPr>
          <p:cNvPr id="1024003" name="Rectangle 3">
            <a:extLst>
              <a:ext uri="{FF2B5EF4-FFF2-40B4-BE49-F238E27FC236}">
                <a16:creationId xmlns:a16="http://schemas.microsoft.com/office/drawing/2014/main" id="{ACBA8B11-032B-A485-03AD-21C67129716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EF12429-951A-3FB9-4D1B-591D31ECCA22}"/>
              </a:ext>
            </a:extLst>
          </p:cNvPr>
          <p:cNvSpPr>
            <a:spLocks noGrp="1" noChangeArrowheads="1"/>
          </p:cNvSpPr>
          <p:nvPr>
            <p:ph type="sldNum" sz="quarter" idx="5"/>
          </p:nvPr>
        </p:nvSpPr>
        <p:spPr>
          <a:ln/>
        </p:spPr>
        <p:txBody>
          <a:bodyPr/>
          <a:lstStyle/>
          <a:p>
            <a:fld id="{4DA8E0DC-CDCB-754E-BE18-81CB6643DF73}" type="slidenum">
              <a:rPr lang="en-US" altLang="en-US"/>
              <a:pPr/>
              <a:t>63</a:t>
            </a:fld>
            <a:endParaRPr lang="en-US" altLang="en-US"/>
          </a:p>
        </p:txBody>
      </p:sp>
      <p:sp>
        <p:nvSpPr>
          <p:cNvPr id="1025026" name="Rectangle 2">
            <a:extLst>
              <a:ext uri="{FF2B5EF4-FFF2-40B4-BE49-F238E27FC236}">
                <a16:creationId xmlns:a16="http://schemas.microsoft.com/office/drawing/2014/main" id="{F52B29BE-2CDC-C82C-850B-934C16DCEBD6}"/>
              </a:ext>
            </a:extLst>
          </p:cNvPr>
          <p:cNvSpPr>
            <a:spLocks noRot="1" noChangeArrowheads="1" noTextEdit="1"/>
          </p:cNvSpPr>
          <p:nvPr>
            <p:ph type="sldImg"/>
          </p:nvPr>
        </p:nvSpPr>
        <p:spPr>
          <a:ln/>
        </p:spPr>
      </p:sp>
      <p:sp>
        <p:nvSpPr>
          <p:cNvPr id="1025027" name="Rectangle 3">
            <a:extLst>
              <a:ext uri="{FF2B5EF4-FFF2-40B4-BE49-F238E27FC236}">
                <a16:creationId xmlns:a16="http://schemas.microsoft.com/office/drawing/2014/main" id="{A294B732-86E9-0E92-254C-497BB194929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80EACAD-B3AC-C42B-FB6C-1BAB6C762FEF}"/>
              </a:ext>
            </a:extLst>
          </p:cNvPr>
          <p:cNvSpPr>
            <a:spLocks noGrp="1" noChangeArrowheads="1"/>
          </p:cNvSpPr>
          <p:nvPr>
            <p:ph type="sldNum" sz="quarter" idx="5"/>
          </p:nvPr>
        </p:nvSpPr>
        <p:spPr>
          <a:ln/>
        </p:spPr>
        <p:txBody>
          <a:bodyPr/>
          <a:lstStyle/>
          <a:p>
            <a:fld id="{27B66DA1-0AE0-4F44-8887-20E58C1A3486}" type="slidenum">
              <a:rPr lang="en-US" altLang="en-US"/>
              <a:pPr/>
              <a:t>64</a:t>
            </a:fld>
            <a:endParaRPr lang="en-US" altLang="en-US"/>
          </a:p>
        </p:txBody>
      </p:sp>
      <p:sp>
        <p:nvSpPr>
          <p:cNvPr id="1026050" name="Rectangle 2">
            <a:extLst>
              <a:ext uri="{FF2B5EF4-FFF2-40B4-BE49-F238E27FC236}">
                <a16:creationId xmlns:a16="http://schemas.microsoft.com/office/drawing/2014/main" id="{B8F6199B-4186-FD7E-5F94-F8CD12D24041}"/>
              </a:ext>
            </a:extLst>
          </p:cNvPr>
          <p:cNvSpPr>
            <a:spLocks noRot="1" noChangeArrowheads="1" noTextEdit="1"/>
          </p:cNvSpPr>
          <p:nvPr>
            <p:ph type="sldImg"/>
          </p:nvPr>
        </p:nvSpPr>
        <p:spPr>
          <a:ln/>
        </p:spPr>
      </p:sp>
      <p:sp>
        <p:nvSpPr>
          <p:cNvPr id="1026051" name="Rectangle 3">
            <a:extLst>
              <a:ext uri="{FF2B5EF4-FFF2-40B4-BE49-F238E27FC236}">
                <a16:creationId xmlns:a16="http://schemas.microsoft.com/office/drawing/2014/main" id="{D9A3C1B7-1979-1F99-45C9-DFCDDB166F0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A90A8C-9D4A-DEBF-5FC6-42FE29D02A7E}"/>
              </a:ext>
            </a:extLst>
          </p:cNvPr>
          <p:cNvSpPr>
            <a:spLocks noGrp="1" noChangeArrowheads="1"/>
          </p:cNvSpPr>
          <p:nvPr>
            <p:ph type="sldNum" sz="quarter" idx="5"/>
          </p:nvPr>
        </p:nvSpPr>
        <p:spPr>
          <a:ln/>
        </p:spPr>
        <p:txBody>
          <a:bodyPr/>
          <a:lstStyle/>
          <a:p>
            <a:fld id="{066F47FE-D6F4-4840-A234-26977DBB0E42}" type="slidenum">
              <a:rPr lang="en-US" altLang="en-US"/>
              <a:pPr/>
              <a:t>65</a:t>
            </a:fld>
            <a:endParaRPr lang="en-US" altLang="en-US"/>
          </a:p>
        </p:txBody>
      </p:sp>
      <p:sp>
        <p:nvSpPr>
          <p:cNvPr id="1027074" name="Rectangle 2">
            <a:extLst>
              <a:ext uri="{FF2B5EF4-FFF2-40B4-BE49-F238E27FC236}">
                <a16:creationId xmlns:a16="http://schemas.microsoft.com/office/drawing/2014/main" id="{59C8289B-B075-6692-4BBC-4342DD218FAA}"/>
              </a:ext>
            </a:extLst>
          </p:cNvPr>
          <p:cNvSpPr>
            <a:spLocks noRot="1" noChangeArrowheads="1" noTextEdit="1"/>
          </p:cNvSpPr>
          <p:nvPr>
            <p:ph type="sldImg"/>
          </p:nvPr>
        </p:nvSpPr>
        <p:spPr>
          <a:ln/>
        </p:spPr>
      </p:sp>
      <p:sp>
        <p:nvSpPr>
          <p:cNvPr id="1027075" name="Rectangle 3">
            <a:extLst>
              <a:ext uri="{FF2B5EF4-FFF2-40B4-BE49-F238E27FC236}">
                <a16:creationId xmlns:a16="http://schemas.microsoft.com/office/drawing/2014/main" id="{A00F2B22-A421-A4F5-6C3A-F00D3F82FDB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237CCCF-9F8A-6FEE-E4A1-D2E8F6BDD3C0}"/>
              </a:ext>
            </a:extLst>
          </p:cNvPr>
          <p:cNvSpPr>
            <a:spLocks noGrp="1" noChangeArrowheads="1"/>
          </p:cNvSpPr>
          <p:nvPr>
            <p:ph type="sldNum" sz="quarter" idx="5"/>
          </p:nvPr>
        </p:nvSpPr>
        <p:spPr>
          <a:ln/>
        </p:spPr>
        <p:txBody>
          <a:bodyPr/>
          <a:lstStyle/>
          <a:p>
            <a:fld id="{1D9C662D-6947-B340-BBE4-C0E413C1294C}" type="slidenum">
              <a:rPr lang="en-US" altLang="en-US"/>
              <a:pPr/>
              <a:t>66</a:t>
            </a:fld>
            <a:endParaRPr lang="en-US" altLang="en-US"/>
          </a:p>
        </p:txBody>
      </p:sp>
      <p:sp>
        <p:nvSpPr>
          <p:cNvPr id="1028098" name="Rectangle 2">
            <a:extLst>
              <a:ext uri="{FF2B5EF4-FFF2-40B4-BE49-F238E27FC236}">
                <a16:creationId xmlns:a16="http://schemas.microsoft.com/office/drawing/2014/main" id="{60A1EEA4-F04B-EFFB-5783-EB5F179206E3}"/>
              </a:ext>
            </a:extLst>
          </p:cNvPr>
          <p:cNvSpPr>
            <a:spLocks noRot="1" noChangeArrowheads="1" noTextEdit="1"/>
          </p:cNvSpPr>
          <p:nvPr>
            <p:ph type="sldImg"/>
          </p:nvPr>
        </p:nvSpPr>
        <p:spPr>
          <a:ln/>
        </p:spPr>
      </p:sp>
      <p:sp>
        <p:nvSpPr>
          <p:cNvPr id="1028099" name="Rectangle 3">
            <a:extLst>
              <a:ext uri="{FF2B5EF4-FFF2-40B4-BE49-F238E27FC236}">
                <a16:creationId xmlns:a16="http://schemas.microsoft.com/office/drawing/2014/main" id="{FA81B679-00E5-4CA0-E805-165709F651B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C433339-E2FC-E550-D41B-1F021523A5CD}"/>
              </a:ext>
            </a:extLst>
          </p:cNvPr>
          <p:cNvSpPr>
            <a:spLocks noGrp="1" noChangeArrowheads="1"/>
          </p:cNvSpPr>
          <p:nvPr>
            <p:ph type="sldNum" sz="quarter" idx="5"/>
          </p:nvPr>
        </p:nvSpPr>
        <p:spPr>
          <a:ln/>
        </p:spPr>
        <p:txBody>
          <a:bodyPr/>
          <a:lstStyle/>
          <a:p>
            <a:fld id="{3721F348-F938-FE4B-B59D-07C1EDEB54DF}" type="slidenum">
              <a:rPr lang="en-US" altLang="en-US"/>
              <a:pPr/>
              <a:t>67</a:t>
            </a:fld>
            <a:endParaRPr lang="en-US" altLang="en-US"/>
          </a:p>
        </p:txBody>
      </p:sp>
      <p:sp>
        <p:nvSpPr>
          <p:cNvPr id="1029122" name="Rectangle 2">
            <a:extLst>
              <a:ext uri="{FF2B5EF4-FFF2-40B4-BE49-F238E27FC236}">
                <a16:creationId xmlns:a16="http://schemas.microsoft.com/office/drawing/2014/main" id="{18AC6AA4-6160-1408-115A-9846DD894155}"/>
              </a:ext>
            </a:extLst>
          </p:cNvPr>
          <p:cNvSpPr>
            <a:spLocks noRot="1" noChangeArrowheads="1" noTextEdit="1"/>
          </p:cNvSpPr>
          <p:nvPr>
            <p:ph type="sldImg"/>
          </p:nvPr>
        </p:nvSpPr>
        <p:spPr>
          <a:ln/>
        </p:spPr>
      </p:sp>
      <p:sp>
        <p:nvSpPr>
          <p:cNvPr id="1029123" name="Rectangle 3">
            <a:extLst>
              <a:ext uri="{FF2B5EF4-FFF2-40B4-BE49-F238E27FC236}">
                <a16:creationId xmlns:a16="http://schemas.microsoft.com/office/drawing/2014/main" id="{2CCB7BF9-FF27-94D9-5833-62BC7CB6A27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36A0F1C-893A-37FB-DE20-D17D6894A360}"/>
              </a:ext>
            </a:extLst>
          </p:cNvPr>
          <p:cNvSpPr>
            <a:spLocks noGrp="1" noChangeArrowheads="1"/>
          </p:cNvSpPr>
          <p:nvPr>
            <p:ph type="sldNum" sz="quarter" idx="5"/>
          </p:nvPr>
        </p:nvSpPr>
        <p:spPr>
          <a:ln/>
        </p:spPr>
        <p:txBody>
          <a:bodyPr/>
          <a:lstStyle/>
          <a:p>
            <a:fld id="{8D595F7A-861E-4A4C-B758-E92320841F76}" type="slidenum">
              <a:rPr lang="en-US" altLang="en-US"/>
              <a:pPr/>
              <a:t>68</a:t>
            </a:fld>
            <a:endParaRPr lang="en-US" altLang="en-US"/>
          </a:p>
        </p:txBody>
      </p:sp>
      <p:sp>
        <p:nvSpPr>
          <p:cNvPr id="1067010" name="Rectangle 2">
            <a:extLst>
              <a:ext uri="{FF2B5EF4-FFF2-40B4-BE49-F238E27FC236}">
                <a16:creationId xmlns:a16="http://schemas.microsoft.com/office/drawing/2014/main" id="{38BF840E-1A85-6509-5E14-C0E72676FE75}"/>
              </a:ext>
            </a:extLst>
          </p:cNvPr>
          <p:cNvSpPr>
            <a:spLocks noRot="1" noChangeArrowheads="1" noTextEdit="1"/>
          </p:cNvSpPr>
          <p:nvPr>
            <p:ph type="sldImg"/>
          </p:nvPr>
        </p:nvSpPr>
        <p:spPr>
          <a:ln/>
        </p:spPr>
      </p:sp>
      <p:sp>
        <p:nvSpPr>
          <p:cNvPr id="1067011" name="Rectangle 3">
            <a:extLst>
              <a:ext uri="{FF2B5EF4-FFF2-40B4-BE49-F238E27FC236}">
                <a16:creationId xmlns:a16="http://schemas.microsoft.com/office/drawing/2014/main" id="{AD02C1B7-0CC4-9E3E-967C-E06DEB17CF7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B1FF38-3E22-8CC3-BA26-E0E4696BFB17}"/>
              </a:ext>
            </a:extLst>
          </p:cNvPr>
          <p:cNvSpPr>
            <a:spLocks noGrp="1" noChangeArrowheads="1"/>
          </p:cNvSpPr>
          <p:nvPr>
            <p:ph type="sldNum" sz="quarter" idx="5"/>
          </p:nvPr>
        </p:nvSpPr>
        <p:spPr>
          <a:ln/>
        </p:spPr>
        <p:txBody>
          <a:bodyPr/>
          <a:lstStyle/>
          <a:p>
            <a:fld id="{C0099485-9BE6-9A4B-9B00-9B52FE49A3FE}" type="slidenum">
              <a:rPr lang="en-US" altLang="en-US"/>
              <a:pPr/>
              <a:t>69</a:t>
            </a:fld>
            <a:endParaRPr lang="en-US" altLang="en-US"/>
          </a:p>
        </p:txBody>
      </p:sp>
      <p:sp>
        <p:nvSpPr>
          <p:cNvPr id="1069058" name="Rectangle 2">
            <a:extLst>
              <a:ext uri="{FF2B5EF4-FFF2-40B4-BE49-F238E27FC236}">
                <a16:creationId xmlns:a16="http://schemas.microsoft.com/office/drawing/2014/main" id="{028A1D89-08CA-5A8B-B6EB-791CF2768C5E}"/>
              </a:ext>
            </a:extLst>
          </p:cNvPr>
          <p:cNvSpPr>
            <a:spLocks noRot="1" noChangeArrowheads="1" noTextEdit="1"/>
          </p:cNvSpPr>
          <p:nvPr>
            <p:ph type="sldImg"/>
          </p:nvPr>
        </p:nvSpPr>
        <p:spPr>
          <a:ln/>
        </p:spPr>
      </p:sp>
      <p:sp>
        <p:nvSpPr>
          <p:cNvPr id="1069059" name="Rectangle 3">
            <a:extLst>
              <a:ext uri="{FF2B5EF4-FFF2-40B4-BE49-F238E27FC236}">
                <a16:creationId xmlns:a16="http://schemas.microsoft.com/office/drawing/2014/main" id="{55229D7A-8E6B-759F-A278-7BA99A41C0A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3615B5-8A25-9D5A-133C-1C382ED3D230}"/>
              </a:ext>
            </a:extLst>
          </p:cNvPr>
          <p:cNvSpPr>
            <a:spLocks noGrp="1" noChangeArrowheads="1"/>
          </p:cNvSpPr>
          <p:nvPr>
            <p:ph type="sldNum" sz="quarter" idx="5"/>
          </p:nvPr>
        </p:nvSpPr>
        <p:spPr>
          <a:ln/>
        </p:spPr>
        <p:txBody>
          <a:bodyPr/>
          <a:lstStyle/>
          <a:p>
            <a:fld id="{1ABA4DA5-D5D0-FF40-A922-5BBC21397247}" type="slidenum">
              <a:rPr lang="en-US" altLang="en-US"/>
              <a:pPr/>
              <a:t>7</a:t>
            </a:fld>
            <a:endParaRPr lang="en-US" altLang="en-US"/>
          </a:p>
        </p:txBody>
      </p:sp>
      <p:sp>
        <p:nvSpPr>
          <p:cNvPr id="969730" name="Rectangle 2">
            <a:extLst>
              <a:ext uri="{FF2B5EF4-FFF2-40B4-BE49-F238E27FC236}">
                <a16:creationId xmlns:a16="http://schemas.microsoft.com/office/drawing/2014/main" id="{C04E65C6-D3F9-0A52-9D07-4357EBD1399C}"/>
              </a:ext>
            </a:extLst>
          </p:cNvPr>
          <p:cNvSpPr>
            <a:spLocks noRot="1" noChangeArrowheads="1" noTextEdit="1"/>
          </p:cNvSpPr>
          <p:nvPr>
            <p:ph type="sldImg"/>
          </p:nvPr>
        </p:nvSpPr>
        <p:spPr>
          <a:ln/>
        </p:spPr>
      </p:sp>
      <p:sp>
        <p:nvSpPr>
          <p:cNvPr id="969731" name="Rectangle 3">
            <a:extLst>
              <a:ext uri="{FF2B5EF4-FFF2-40B4-BE49-F238E27FC236}">
                <a16:creationId xmlns:a16="http://schemas.microsoft.com/office/drawing/2014/main" id="{64D6C765-B9BE-1449-F81A-F2C32253FD3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38A4CDC-6887-9BA2-DDFE-82A33116FF89}"/>
              </a:ext>
            </a:extLst>
          </p:cNvPr>
          <p:cNvSpPr>
            <a:spLocks noGrp="1" noChangeArrowheads="1"/>
          </p:cNvSpPr>
          <p:nvPr>
            <p:ph type="sldNum" sz="quarter" idx="5"/>
          </p:nvPr>
        </p:nvSpPr>
        <p:spPr>
          <a:ln/>
        </p:spPr>
        <p:txBody>
          <a:bodyPr/>
          <a:lstStyle/>
          <a:p>
            <a:fld id="{927B05BF-A691-1240-8C27-F0CAD5461D3E}" type="slidenum">
              <a:rPr lang="en-US" altLang="en-US"/>
              <a:pPr/>
              <a:t>70</a:t>
            </a:fld>
            <a:endParaRPr lang="en-US" altLang="en-US"/>
          </a:p>
        </p:txBody>
      </p:sp>
      <p:sp>
        <p:nvSpPr>
          <p:cNvPr id="1071106" name="Rectangle 2">
            <a:extLst>
              <a:ext uri="{FF2B5EF4-FFF2-40B4-BE49-F238E27FC236}">
                <a16:creationId xmlns:a16="http://schemas.microsoft.com/office/drawing/2014/main" id="{F2191E1D-5504-2D12-B181-D05626DF841E}"/>
              </a:ext>
            </a:extLst>
          </p:cNvPr>
          <p:cNvSpPr>
            <a:spLocks noRot="1" noChangeArrowheads="1" noTextEdit="1"/>
          </p:cNvSpPr>
          <p:nvPr>
            <p:ph type="sldImg"/>
          </p:nvPr>
        </p:nvSpPr>
        <p:spPr>
          <a:ln/>
        </p:spPr>
      </p:sp>
      <p:sp>
        <p:nvSpPr>
          <p:cNvPr id="1071107" name="Rectangle 3">
            <a:extLst>
              <a:ext uri="{FF2B5EF4-FFF2-40B4-BE49-F238E27FC236}">
                <a16:creationId xmlns:a16="http://schemas.microsoft.com/office/drawing/2014/main" id="{AD34C991-FFDA-AC27-0879-42FE53BFEA6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EEEFE2E-0CF6-40B1-3610-C7079C1F59F9}"/>
              </a:ext>
            </a:extLst>
          </p:cNvPr>
          <p:cNvSpPr>
            <a:spLocks noGrp="1" noChangeArrowheads="1"/>
          </p:cNvSpPr>
          <p:nvPr>
            <p:ph type="sldNum" sz="quarter" idx="5"/>
          </p:nvPr>
        </p:nvSpPr>
        <p:spPr>
          <a:ln/>
        </p:spPr>
        <p:txBody>
          <a:bodyPr/>
          <a:lstStyle/>
          <a:p>
            <a:fld id="{D1CF6DBA-DBE7-9F44-9417-17D02E3012DF}" type="slidenum">
              <a:rPr lang="en-US" altLang="en-US"/>
              <a:pPr/>
              <a:t>71</a:t>
            </a:fld>
            <a:endParaRPr lang="en-US" altLang="en-US"/>
          </a:p>
        </p:txBody>
      </p:sp>
      <p:sp>
        <p:nvSpPr>
          <p:cNvPr id="1030146" name="Rectangle 2">
            <a:extLst>
              <a:ext uri="{FF2B5EF4-FFF2-40B4-BE49-F238E27FC236}">
                <a16:creationId xmlns:a16="http://schemas.microsoft.com/office/drawing/2014/main" id="{8D8477F3-08A0-7A5C-7568-7E157013F445}"/>
              </a:ext>
            </a:extLst>
          </p:cNvPr>
          <p:cNvSpPr>
            <a:spLocks noRot="1" noChangeArrowheads="1" noTextEdit="1"/>
          </p:cNvSpPr>
          <p:nvPr>
            <p:ph type="sldImg"/>
          </p:nvPr>
        </p:nvSpPr>
        <p:spPr>
          <a:ln/>
        </p:spPr>
      </p:sp>
      <p:sp>
        <p:nvSpPr>
          <p:cNvPr id="1030147" name="Rectangle 3">
            <a:extLst>
              <a:ext uri="{FF2B5EF4-FFF2-40B4-BE49-F238E27FC236}">
                <a16:creationId xmlns:a16="http://schemas.microsoft.com/office/drawing/2014/main" id="{A5D045C2-4203-61E9-03A7-9B4D2B318DB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C577A2A-37FB-7183-762E-B6B2F30436E1}"/>
              </a:ext>
            </a:extLst>
          </p:cNvPr>
          <p:cNvSpPr>
            <a:spLocks noGrp="1" noChangeArrowheads="1"/>
          </p:cNvSpPr>
          <p:nvPr>
            <p:ph type="sldNum" sz="quarter" idx="5"/>
          </p:nvPr>
        </p:nvSpPr>
        <p:spPr>
          <a:ln/>
        </p:spPr>
        <p:txBody>
          <a:bodyPr/>
          <a:lstStyle/>
          <a:p>
            <a:fld id="{E49C26A7-363C-C144-AF1A-2FA495AC0369}" type="slidenum">
              <a:rPr lang="en-US" altLang="en-US"/>
              <a:pPr/>
              <a:t>72</a:t>
            </a:fld>
            <a:endParaRPr lang="en-US" altLang="en-US"/>
          </a:p>
        </p:txBody>
      </p:sp>
      <p:sp>
        <p:nvSpPr>
          <p:cNvPr id="1031170" name="Rectangle 2">
            <a:extLst>
              <a:ext uri="{FF2B5EF4-FFF2-40B4-BE49-F238E27FC236}">
                <a16:creationId xmlns:a16="http://schemas.microsoft.com/office/drawing/2014/main" id="{820088B9-E349-917C-C70B-9B67BCF8524A}"/>
              </a:ext>
            </a:extLst>
          </p:cNvPr>
          <p:cNvSpPr>
            <a:spLocks noRot="1" noChangeArrowheads="1" noTextEdit="1"/>
          </p:cNvSpPr>
          <p:nvPr>
            <p:ph type="sldImg"/>
          </p:nvPr>
        </p:nvSpPr>
        <p:spPr>
          <a:ln/>
        </p:spPr>
      </p:sp>
      <p:sp>
        <p:nvSpPr>
          <p:cNvPr id="1031171" name="Rectangle 3">
            <a:extLst>
              <a:ext uri="{FF2B5EF4-FFF2-40B4-BE49-F238E27FC236}">
                <a16:creationId xmlns:a16="http://schemas.microsoft.com/office/drawing/2014/main" id="{08CB9BD7-8610-6B9D-6E35-ED7407868EE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F9346D6-DD4D-C801-D4A6-C608595CA2E0}"/>
              </a:ext>
            </a:extLst>
          </p:cNvPr>
          <p:cNvSpPr>
            <a:spLocks noGrp="1" noChangeArrowheads="1"/>
          </p:cNvSpPr>
          <p:nvPr>
            <p:ph type="sldNum" sz="quarter" idx="5"/>
          </p:nvPr>
        </p:nvSpPr>
        <p:spPr>
          <a:ln/>
        </p:spPr>
        <p:txBody>
          <a:bodyPr/>
          <a:lstStyle/>
          <a:p>
            <a:fld id="{FB85FF4A-B9FD-9549-9763-6F87E0341030}" type="slidenum">
              <a:rPr lang="en-US" altLang="en-US"/>
              <a:pPr/>
              <a:t>73</a:t>
            </a:fld>
            <a:endParaRPr lang="en-US" altLang="en-US"/>
          </a:p>
        </p:txBody>
      </p:sp>
      <p:sp>
        <p:nvSpPr>
          <p:cNvPr id="1032194" name="Rectangle 2">
            <a:extLst>
              <a:ext uri="{FF2B5EF4-FFF2-40B4-BE49-F238E27FC236}">
                <a16:creationId xmlns:a16="http://schemas.microsoft.com/office/drawing/2014/main" id="{71E8DEEF-48C1-5E02-42B3-786AF62EA75B}"/>
              </a:ext>
            </a:extLst>
          </p:cNvPr>
          <p:cNvSpPr>
            <a:spLocks noRot="1" noChangeArrowheads="1" noTextEdit="1"/>
          </p:cNvSpPr>
          <p:nvPr>
            <p:ph type="sldImg"/>
          </p:nvPr>
        </p:nvSpPr>
        <p:spPr>
          <a:ln/>
        </p:spPr>
      </p:sp>
      <p:sp>
        <p:nvSpPr>
          <p:cNvPr id="1032195" name="Rectangle 3">
            <a:extLst>
              <a:ext uri="{FF2B5EF4-FFF2-40B4-BE49-F238E27FC236}">
                <a16:creationId xmlns:a16="http://schemas.microsoft.com/office/drawing/2014/main" id="{182B82DA-B110-3026-A65F-818DC1DB910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2A07EA9-357F-29AD-5339-72DDB28EB156}"/>
              </a:ext>
            </a:extLst>
          </p:cNvPr>
          <p:cNvSpPr>
            <a:spLocks noGrp="1" noChangeArrowheads="1"/>
          </p:cNvSpPr>
          <p:nvPr>
            <p:ph type="sldNum" sz="quarter" idx="5"/>
          </p:nvPr>
        </p:nvSpPr>
        <p:spPr>
          <a:ln/>
        </p:spPr>
        <p:txBody>
          <a:bodyPr/>
          <a:lstStyle/>
          <a:p>
            <a:fld id="{052A8D22-D733-0049-98C1-7F7C8832DFE2}" type="slidenum">
              <a:rPr lang="en-US" altLang="en-US"/>
              <a:pPr/>
              <a:t>74</a:t>
            </a:fld>
            <a:endParaRPr lang="en-US" altLang="en-US"/>
          </a:p>
        </p:txBody>
      </p:sp>
      <p:sp>
        <p:nvSpPr>
          <p:cNvPr id="1033218" name="Rectangle 2">
            <a:extLst>
              <a:ext uri="{FF2B5EF4-FFF2-40B4-BE49-F238E27FC236}">
                <a16:creationId xmlns:a16="http://schemas.microsoft.com/office/drawing/2014/main" id="{47FDD801-F011-42AF-2B0B-463130C6889D}"/>
              </a:ext>
            </a:extLst>
          </p:cNvPr>
          <p:cNvSpPr>
            <a:spLocks noRot="1" noChangeArrowheads="1" noTextEdit="1"/>
          </p:cNvSpPr>
          <p:nvPr>
            <p:ph type="sldImg"/>
          </p:nvPr>
        </p:nvSpPr>
        <p:spPr>
          <a:ln/>
        </p:spPr>
      </p:sp>
      <p:sp>
        <p:nvSpPr>
          <p:cNvPr id="1033219" name="Rectangle 3">
            <a:extLst>
              <a:ext uri="{FF2B5EF4-FFF2-40B4-BE49-F238E27FC236}">
                <a16:creationId xmlns:a16="http://schemas.microsoft.com/office/drawing/2014/main" id="{8010834F-7787-1DD1-A3EF-2CEFDEEF7F2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8AF61FD-7AEE-AED6-67CD-6E3A89CFECA3}"/>
              </a:ext>
            </a:extLst>
          </p:cNvPr>
          <p:cNvSpPr>
            <a:spLocks noGrp="1" noChangeArrowheads="1"/>
          </p:cNvSpPr>
          <p:nvPr>
            <p:ph type="sldNum" sz="quarter" idx="5"/>
          </p:nvPr>
        </p:nvSpPr>
        <p:spPr>
          <a:ln/>
        </p:spPr>
        <p:txBody>
          <a:bodyPr/>
          <a:lstStyle/>
          <a:p>
            <a:fld id="{ECC2FC8D-DAC2-D147-979A-38E962FC5660}" type="slidenum">
              <a:rPr lang="en-US" altLang="en-US"/>
              <a:pPr/>
              <a:t>75</a:t>
            </a:fld>
            <a:endParaRPr lang="en-US" altLang="en-US"/>
          </a:p>
        </p:txBody>
      </p:sp>
      <p:sp>
        <p:nvSpPr>
          <p:cNvPr id="1034242" name="Rectangle 2">
            <a:extLst>
              <a:ext uri="{FF2B5EF4-FFF2-40B4-BE49-F238E27FC236}">
                <a16:creationId xmlns:a16="http://schemas.microsoft.com/office/drawing/2014/main" id="{384AAEF1-9D14-14E8-A548-3708CDCF32EF}"/>
              </a:ext>
            </a:extLst>
          </p:cNvPr>
          <p:cNvSpPr>
            <a:spLocks noRot="1" noChangeArrowheads="1" noTextEdit="1"/>
          </p:cNvSpPr>
          <p:nvPr>
            <p:ph type="sldImg"/>
          </p:nvPr>
        </p:nvSpPr>
        <p:spPr>
          <a:ln/>
        </p:spPr>
      </p:sp>
      <p:sp>
        <p:nvSpPr>
          <p:cNvPr id="1034243" name="Rectangle 3">
            <a:extLst>
              <a:ext uri="{FF2B5EF4-FFF2-40B4-BE49-F238E27FC236}">
                <a16:creationId xmlns:a16="http://schemas.microsoft.com/office/drawing/2014/main" id="{70ACB110-F52C-F7FA-A663-44D395E55B6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96D2BDA-699D-428B-6D8A-7A462BB35593}"/>
              </a:ext>
            </a:extLst>
          </p:cNvPr>
          <p:cNvSpPr>
            <a:spLocks noGrp="1" noChangeArrowheads="1"/>
          </p:cNvSpPr>
          <p:nvPr>
            <p:ph type="sldNum" sz="quarter" idx="5"/>
          </p:nvPr>
        </p:nvSpPr>
        <p:spPr>
          <a:ln/>
        </p:spPr>
        <p:txBody>
          <a:bodyPr/>
          <a:lstStyle/>
          <a:p>
            <a:fld id="{0665D01A-E2F6-C241-8244-5D719333ADB9}" type="slidenum">
              <a:rPr lang="en-US" altLang="en-US"/>
              <a:pPr/>
              <a:t>76</a:t>
            </a:fld>
            <a:endParaRPr lang="en-US" altLang="en-US"/>
          </a:p>
        </p:txBody>
      </p:sp>
      <p:sp>
        <p:nvSpPr>
          <p:cNvPr id="1035266" name="Rectangle 2">
            <a:extLst>
              <a:ext uri="{FF2B5EF4-FFF2-40B4-BE49-F238E27FC236}">
                <a16:creationId xmlns:a16="http://schemas.microsoft.com/office/drawing/2014/main" id="{1C581ABD-01C3-751D-CDC6-1C9097600484}"/>
              </a:ext>
            </a:extLst>
          </p:cNvPr>
          <p:cNvSpPr>
            <a:spLocks noRot="1" noChangeArrowheads="1" noTextEdit="1"/>
          </p:cNvSpPr>
          <p:nvPr>
            <p:ph type="sldImg"/>
          </p:nvPr>
        </p:nvSpPr>
        <p:spPr>
          <a:ln/>
        </p:spPr>
      </p:sp>
      <p:sp>
        <p:nvSpPr>
          <p:cNvPr id="1035267" name="Rectangle 3">
            <a:extLst>
              <a:ext uri="{FF2B5EF4-FFF2-40B4-BE49-F238E27FC236}">
                <a16:creationId xmlns:a16="http://schemas.microsoft.com/office/drawing/2014/main" id="{CA031323-5CB9-FE1D-EAE3-D4FF46D9B1E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8964D51-98B3-381E-C9D9-F24C420E282A}"/>
              </a:ext>
            </a:extLst>
          </p:cNvPr>
          <p:cNvSpPr>
            <a:spLocks noGrp="1" noChangeArrowheads="1"/>
          </p:cNvSpPr>
          <p:nvPr>
            <p:ph type="sldNum" sz="quarter" idx="5"/>
          </p:nvPr>
        </p:nvSpPr>
        <p:spPr>
          <a:ln/>
        </p:spPr>
        <p:txBody>
          <a:bodyPr/>
          <a:lstStyle/>
          <a:p>
            <a:fld id="{5069BED7-0F00-1B41-94BB-B78D95036198}" type="slidenum">
              <a:rPr lang="en-US" altLang="en-US"/>
              <a:pPr/>
              <a:t>77</a:t>
            </a:fld>
            <a:endParaRPr lang="en-US" altLang="en-US"/>
          </a:p>
        </p:txBody>
      </p:sp>
      <p:sp>
        <p:nvSpPr>
          <p:cNvPr id="1036290" name="Rectangle 2">
            <a:extLst>
              <a:ext uri="{FF2B5EF4-FFF2-40B4-BE49-F238E27FC236}">
                <a16:creationId xmlns:a16="http://schemas.microsoft.com/office/drawing/2014/main" id="{4E16CDCE-FF1D-47F6-2A1B-D43ED48C2A9C}"/>
              </a:ext>
            </a:extLst>
          </p:cNvPr>
          <p:cNvSpPr>
            <a:spLocks noRot="1" noChangeArrowheads="1" noTextEdit="1"/>
          </p:cNvSpPr>
          <p:nvPr>
            <p:ph type="sldImg"/>
          </p:nvPr>
        </p:nvSpPr>
        <p:spPr>
          <a:ln/>
        </p:spPr>
      </p:sp>
      <p:sp>
        <p:nvSpPr>
          <p:cNvPr id="1036291" name="Rectangle 3">
            <a:extLst>
              <a:ext uri="{FF2B5EF4-FFF2-40B4-BE49-F238E27FC236}">
                <a16:creationId xmlns:a16="http://schemas.microsoft.com/office/drawing/2014/main" id="{A8D1B837-715C-805E-C434-0DFFAD9BE28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39A13A2-B3A8-4796-7D92-F4B848252760}"/>
              </a:ext>
            </a:extLst>
          </p:cNvPr>
          <p:cNvSpPr>
            <a:spLocks noGrp="1" noChangeArrowheads="1"/>
          </p:cNvSpPr>
          <p:nvPr>
            <p:ph type="sldNum" sz="quarter" idx="5"/>
          </p:nvPr>
        </p:nvSpPr>
        <p:spPr>
          <a:ln/>
        </p:spPr>
        <p:txBody>
          <a:bodyPr/>
          <a:lstStyle/>
          <a:p>
            <a:fld id="{9E67E8FE-3E65-A04E-888F-812B2889D795}" type="slidenum">
              <a:rPr lang="en-US" altLang="en-US"/>
              <a:pPr/>
              <a:t>78</a:t>
            </a:fld>
            <a:endParaRPr lang="en-US" altLang="en-US"/>
          </a:p>
        </p:txBody>
      </p:sp>
      <p:sp>
        <p:nvSpPr>
          <p:cNvPr id="1037314" name="Rectangle 2">
            <a:extLst>
              <a:ext uri="{FF2B5EF4-FFF2-40B4-BE49-F238E27FC236}">
                <a16:creationId xmlns:a16="http://schemas.microsoft.com/office/drawing/2014/main" id="{EF0894C6-F1A5-AB50-468E-9C1EEC22D343}"/>
              </a:ext>
            </a:extLst>
          </p:cNvPr>
          <p:cNvSpPr>
            <a:spLocks noRot="1" noChangeArrowheads="1" noTextEdit="1"/>
          </p:cNvSpPr>
          <p:nvPr>
            <p:ph type="sldImg"/>
          </p:nvPr>
        </p:nvSpPr>
        <p:spPr>
          <a:ln/>
        </p:spPr>
      </p:sp>
      <p:sp>
        <p:nvSpPr>
          <p:cNvPr id="1037315" name="Rectangle 3">
            <a:extLst>
              <a:ext uri="{FF2B5EF4-FFF2-40B4-BE49-F238E27FC236}">
                <a16:creationId xmlns:a16="http://schemas.microsoft.com/office/drawing/2014/main" id="{49678F6D-E2FD-5A73-0650-3D43874BADC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61D1593-1ACD-10D2-5BF8-8A1D634572CF}"/>
              </a:ext>
            </a:extLst>
          </p:cNvPr>
          <p:cNvSpPr>
            <a:spLocks noGrp="1" noChangeArrowheads="1"/>
          </p:cNvSpPr>
          <p:nvPr>
            <p:ph type="sldNum" sz="quarter" idx="5"/>
          </p:nvPr>
        </p:nvSpPr>
        <p:spPr>
          <a:ln/>
        </p:spPr>
        <p:txBody>
          <a:bodyPr/>
          <a:lstStyle/>
          <a:p>
            <a:fld id="{7EF0AA5A-54F0-A244-B5B7-E0F39ABBBDA9}" type="slidenum">
              <a:rPr lang="en-US" altLang="en-US"/>
              <a:pPr/>
              <a:t>79</a:t>
            </a:fld>
            <a:endParaRPr lang="en-US" altLang="en-US"/>
          </a:p>
        </p:txBody>
      </p:sp>
      <p:sp>
        <p:nvSpPr>
          <p:cNvPr id="1038338" name="Rectangle 2">
            <a:extLst>
              <a:ext uri="{FF2B5EF4-FFF2-40B4-BE49-F238E27FC236}">
                <a16:creationId xmlns:a16="http://schemas.microsoft.com/office/drawing/2014/main" id="{E3618CC0-954D-4181-8BD7-77E0FB90D854}"/>
              </a:ext>
            </a:extLst>
          </p:cNvPr>
          <p:cNvSpPr>
            <a:spLocks noRot="1" noChangeArrowheads="1" noTextEdit="1"/>
          </p:cNvSpPr>
          <p:nvPr>
            <p:ph type="sldImg"/>
          </p:nvPr>
        </p:nvSpPr>
        <p:spPr>
          <a:ln/>
        </p:spPr>
      </p:sp>
      <p:sp>
        <p:nvSpPr>
          <p:cNvPr id="1038339" name="Rectangle 3">
            <a:extLst>
              <a:ext uri="{FF2B5EF4-FFF2-40B4-BE49-F238E27FC236}">
                <a16:creationId xmlns:a16="http://schemas.microsoft.com/office/drawing/2014/main" id="{A7988BDB-4A51-90EA-36FA-2BF7E6447EE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6685FD-641B-036E-2682-9FF6A7BEDEDD}"/>
              </a:ext>
            </a:extLst>
          </p:cNvPr>
          <p:cNvSpPr>
            <a:spLocks noGrp="1" noChangeArrowheads="1"/>
          </p:cNvSpPr>
          <p:nvPr>
            <p:ph type="sldNum" sz="quarter" idx="5"/>
          </p:nvPr>
        </p:nvSpPr>
        <p:spPr>
          <a:ln/>
        </p:spPr>
        <p:txBody>
          <a:bodyPr/>
          <a:lstStyle/>
          <a:p>
            <a:fld id="{627CB19B-D8CD-5046-A417-32C1B3E28D9D}" type="slidenum">
              <a:rPr lang="en-US" altLang="en-US"/>
              <a:pPr/>
              <a:t>8</a:t>
            </a:fld>
            <a:endParaRPr lang="en-US" altLang="en-US"/>
          </a:p>
        </p:txBody>
      </p:sp>
      <p:sp>
        <p:nvSpPr>
          <p:cNvPr id="970754" name="Rectangle 2">
            <a:extLst>
              <a:ext uri="{FF2B5EF4-FFF2-40B4-BE49-F238E27FC236}">
                <a16:creationId xmlns:a16="http://schemas.microsoft.com/office/drawing/2014/main" id="{EAB0D850-0FC8-009C-D42E-EF8A9EC10D1C}"/>
              </a:ext>
            </a:extLst>
          </p:cNvPr>
          <p:cNvSpPr>
            <a:spLocks noRot="1" noChangeArrowheads="1" noTextEdit="1"/>
          </p:cNvSpPr>
          <p:nvPr>
            <p:ph type="sldImg"/>
          </p:nvPr>
        </p:nvSpPr>
        <p:spPr>
          <a:ln/>
        </p:spPr>
      </p:sp>
      <p:sp>
        <p:nvSpPr>
          <p:cNvPr id="970755" name="Rectangle 3">
            <a:extLst>
              <a:ext uri="{FF2B5EF4-FFF2-40B4-BE49-F238E27FC236}">
                <a16:creationId xmlns:a16="http://schemas.microsoft.com/office/drawing/2014/main" id="{E50A266A-0654-527B-C258-98E372A483E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998725B-57B2-1B74-DC30-E4992329C98D}"/>
              </a:ext>
            </a:extLst>
          </p:cNvPr>
          <p:cNvSpPr>
            <a:spLocks noGrp="1" noChangeArrowheads="1"/>
          </p:cNvSpPr>
          <p:nvPr>
            <p:ph type="sldNum" sz="quarter" idx="5"/>
          </p:nvPr>
        </p:nvSpPr>
        <p:spPr>
          <a:ln/>
        </p:spPr>
        <p:txBody>
          <a:bodyPr/>
          <a:lstStyle/>
          <a:p>
            <a:fld id="{DDDD949D-F762-554A-8D54-DFF8E9FB9A6C}" type="slidenum">
              <a:rPr lang="en-US" altLang="en-US"/>
              <a:pPr/>
              <a:t>80</a:t>
            </a:fld>
            <a:endParaRPr lang="en-US" altLang="en-US"/>
          </a:p>
        </p:txBody>
      </p:sp>
      <p:sp>
        <p:nvSpPr>
          <p:cNvPr id="1039362" name="Rectangle 2">
            <a:extLst>
              <a:ext uri="{FF2B5EF4-FFF2-40B4-BE49-F238E27FC236}">
                <a16:creationId xmlns:a16="http://schemas.microsoft.com/office/drawing/2014/main" id="{D8757BB4-4ED0-A00B-CA4E-2D158CCAEAA9}"/>
              </a:ext>
            </a:extLst>
          </p:cNvPr>
          <p:cNvSpPr>
            <a:spLocks noRot="1" noChangeArrowheads="1" noTextEdit="1"/>
          </p:cNvSpPr>
          <p:nvPr>
            <p:ph type="sldImg"/>
          </p:nvPr>
        </p:nvSpPr>
        <p:spPr>
          <a:ln/>
        </p:spPr>
      </p:sp>
      <p:sp>
        <p:nvSpPr>
          <p:cNvPr id="1039363" name="Rectangle 3">
            <a:extLst>
              <a:ext uri="{FF2B5EF4-FFF2-40B4-BE49-F238E27FC236}">
                <a16:creationId xmlns:a16="http://schemas.microsoft.com/office/drawing/2014/main" id="{F6AD9B67-DC11-4422-3C9D-FC1F3F5ED24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AC68C61-B41C-7610-DFE9-8484406ED13B}"/>
              </a:ext>
            </a:extLst>
          </p:cNvPr>
          <p:cNvSpPr>
            <a:spLocks noGrp="1" noChangeArrowheads="1"/>
          </p:cNvSpPr>
          <p:nvPr>
            <p:ph type="sldNum" sz="quarter" idx="5"/>
          </p:nvPr>
        </p:nvSpPr>
        <p:spPr>
          <a:ln/>
        </p:spPr>
        <p:txBody>
          <a:bodyPr/>
          <a:lstStyle/>
          <a:p>
            <a:fld id="{82A2FD13-FFD5-5945-B7AD-779ADD227275}" type="slidenum">
              <a:rPr lang="en-US" altLang="en-US"/>
              <a:pPr/>
              <a:t>81</a:t>
            </a:fld>
            <a:endParaRPr lang="en-US" altLang="en-US"/>
          </a:p>
        </p:txBody>
      </p:sp>
      <p:sp>
        <p:nvSpPr>
          <p:cNvPr id="1040386" name="Rectangle 2">
            <a:extLst>
              <a:ext uri="{FF2B5EF4-FFF2-40B4-BE49-F238E27FC236}">
                <a16:creationId xmlns:a16="http://schemas.microsoft.com/office/drawing/2014/main" id="{4D1BAC87-63C7-9E6B-3B1E-83A276EF0290}"/>
              </a:ext>
            </a:extLst>
          </p:cNvPr>
          <p:cNvSpPr>
            <a:spLocks noRot="1" noChangeArrowheads="1" noTextEdit="1"/>
          </p:cNvSpPr>
          <p:nvPr>
            <p:ph type="sldImg"/>
          </p:nvPr>
        </p:nvSpPr>
        <p:spPr>
          <a:ln/>
        </p:spPr>
      </p:sp>
      <p:sp>
        <p:nvSpPr>
          <p:cNvPr id="1040387" name="Rectangle 3">
            <a:extLst>
              <a:ext uri="{FF2B5EF4-FFF2-40B4-BE49-F238E27FC236}">
                <a16:creationId xmlns:a16="http://schemas.microsoft.com/office/drawing/2014/main" id="{B9C18B92-07EB-CE12-870C-24896B7E135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BF996B-DB16-D43C-677F-A3D50EB0E479}"/>
              </a:ext>
            </a:extLst>
          </p:cNvPr>
          <p:cNvSpPr>
            <a:spLocks noGrp="1" noChangeArrowheads="1"/>
          </p:cNvSpPr>
          <p:nvPr>
            <p:ph type="sldNum" sz="quarter" idx="5"/>
          </p:nvPr>
        </p:nvSpPr>
        <p:spPr>
          <a:ln/>
        </p:spPr>
        <p:txBody>
          <a:bodyPr/>
          <a:lstStyle/>
          <a:p>
            <a:fld id="{9B04AB37-613B-714E-BF49-A8C82EA7FA2F}" type="slidenum">
              <a:rPr lang="en-US" altLang="en-US"/>
              <a:pPr/>
              <a:t>82</a:t>
            </a:fld>
            <a:endParaRPr lang="en-US" altLang="en-US"/>
          </a:p>
        </p:txBody>
      </p:sp>
      <p:sp>
        <p:nvSpPr>
          <p:cNvPr id="1073154" name="Rectangle 2">
            <a:extLst>
              <a:ext uri="{FF2B5EF4-FFF2-40B4-BE49-F238E27FC236}">
                <a16:creationId xmlns:a16="http://schemas.microsoft.com/office/drawing/2014/main" id="{23870300-1BBD-92EA-F0E7-E66E242631FD}"/>
              </a:ext>
            </a:extLst>
          </p:cNvPr>
          <p:cNvSpPr>
            <a:spLocks noRot="1" noChangeArrowheads="1" noTextEdit="1"/>
          </p:cNvSpPr>
          <p:nvPr>
            <p:ph type="sldImg"/>
          </p:nvPr>
        </p:nvSpPr>
        <p:spPr>
          <a:ln/>
        </p:spPr>
      </p:sp>
      <p:sp>
        <p:nvSpPr>
          <p:cNvPr id="1073155" name="Rectangle 3">
            <a:extLst>
              <a:ext uri="{FF2B5EF4-FFF2-40B4-BE49-F238E27FC236}">
                <a16:creationId xmlns:a16="http://schemas.microsoft.com/office/drawing/2014/main" id="{6AE60EFD-BD19-79B3-D6B0-6DF803C743D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1CB6EBF-7881-3102-DB97-0795C7BA767F}"/>
              </a:ext>
            </a:extLst>
          </p:cNvPr>
          <p:cNvSpPr>
            <a:spLocks noGrp="1" noChangeArrowheads="1"/>
          </p:cNvSpPr>
          <p:nvPr>
            <p:ph type="sldNum" sz="quarter" idx="5"/>
          </p:nvPr>
        </p:nvSpPr>
        <p:spPr>
          <a:ln/>
        </p:spPr>
        <p:txBody>
          <a:bodyPr/>
          <a:lstStyle/>
          <a:p>
            <a:fld id="{36436FE2-0514-FB4F-8282-C746751DEF6B}" type="slidenum">
              <a:rPr lang="en-US" altLang="en-US"/>
              <a:pPr/>
              <a:t>83</a:t>
            </a:fld>
            <a:endParaRPr lang="en-US" altLang="en-US"/>
          </a:p>
        </p:txBody>
      </p:sp>
      <p:sp>
        <p:nvSpPr>
          <p:cNvPr id="1041410" name="Rectangle 2">
            <a:extLst>
              <a:ext uri="{FF2B5EF4-FFF2-40B4-BE49-F238E27FC236}">
                <a16:creationId xmlns:a16="http://schemas.microsoft.com/office/drawing/2014/main" id="{0E6C876B-E5B6-F51E-10F7-D73B9DAB19ED}"/>
              </a:ext>
            </a:extLst>
          </p:cNvPr>
          <p:cNvSpPr>
            <a:spLocks noRot="1" noChangeArrowheads="1" noTextEdit="1"/>
          </p:cNvSpPr>
          <p:nvPr>
            <p:ph type="sldImg"/>
          </p:nvPr>
        </p:nvSpPr>
        <p:spPr>
          <a:ln/>
        </p:spPr>
      </p:sp>
      <p:sp>
        <p:nvSpPr>
          <p:cNvPr id="1041411" name="Rectangle 3">
            <a:extLst>
              <a:ext uri="{FF2B5EF4-FFF2-40B4-BE49-F238E27FC236}">
                <a16:creationId xmlns:a16="http://schemas.microsoft.com/office/drawing/2014/main" id="{013519FC-055F-58A5-EA35-01D3D78F00F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E0452CB-D81A-26FF-87D9-B56E32606BFB}"/>
              </a:ext>
            </a:extLst>
          </p:cNvPr>
          <p:cNvSpPr>
            <a:spLocks noGrp="1" noChangeArrowheads="1"/>
          </p:cNvSpPr>
          <p:nvPr>
            <p:ph type="sldNum" sz="quarter" idx="5"/>
          </p:nvPr>
        </p:nvSpPr>
        <p:spPr>
          <a:ln/>
        </p:spPr>
        <p:txBody>
          <a:bodyPr/>
          <a:lstStyle/>
          <a:p>
            <a:fld id="{39F65DE2-BE0F-3D40-98C2-672306FE550A}" type="slidenum">
              <a:rPr lang="en-US" altLang="en-US"/>
              <a:pPr/>
              <a:t>84</a:t>
            </a:fld>
            <a:endParaRPr lang="en-US" altLang="en-US"/>
          </a:p>
        </p:txBody>
      </p:sp>
      <p:sp>
        <p:nvSpPr>
          <p:cNvPr id="1042434" name="Rectangle 2">
            <a:extLst>
              <a:ext uri="{FF2B5EF4-FFF2-40B4-BE49-F238E27FC236}">
                <a16:creationId xmlns:a16="http://schemas.microsoft.com/office/drawing/2014/main" id="{943CFEF4-85C3-94ED-C6D7-8C6D8153D40F}"/>
              </a:ext>
            </a:extLst>
          </p:cNvPr>
          <p:cNvSpPr>
            <a:spLocks noRot="1" noChangeArrowheads="1" noTextEdit="1"/>
          </p:cNvSpPr>
          <p:nvPr>
            <p:ph type="sldImg"/>
          </p:nvPr>
        </p:nvSpPr>
        <p:spPr>
          <a:ln/>
        </p:spPr>
      </p:sp>
      <p:sp>
        <p:nvSpPr>
          <p:cNvPr id="1042435" name="Rectangle 3">
            <a:extLst>
              <a:ext uri="{FF2B5EF4-FFF2-40B4-BE49-F238E27FC236}">
                <a16:creationId xmlns:a16="http://schemas.microsoft.com/office/drawing/2014/main" id="{A24BF2BE-5042-9671-05C7-B866FEC3250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22B9CE4-1ABD-5022-6454-F2CFF4F31D5D}"/>
              </a:ext>
            </a:extLst>
          </p:cNvPr>
          <p:cNvSpPr>
            <a:spLocks noGrp="1" noChangeArrowheads="1"/>
          </p:cNvSpPr>
          <p:nvPr>
            <p:ph type="sldNum" sz="quarter" idx="5"/>
          </p:nvPr>
        </p:nvSpPr>
        <p:spPr>
          <a:ln/>
        </p:spPr>
        <p:txBody>
          <a:bodyPr/>
          <a:lstStyle/>
          <a:p>
            <a:fld id="{F43B34EC-130E-6547-B557-74306F6E2C08}" type="slidenum">
              <a:rPr lang="en-US" altLang="en-US"/>
              <a:pPr/>
              <a:t>85</a:t>
            </a:fld>
            <a:endParaRPr lang="en-US" altLang="en-US"/>
          </a:p>
        </p:txBody>
      </p:sp>
      <p:sp>
        <p:nvSpPr>
          <p:cNvPr id="1043458" name="Rectangle 2">
            <a:extLst>
              <a:ext uri="{FF2B5EF4-FFF2-40B4-BE49-F238E27FC236}">
                <a16:creationId xmlns:a16="http://schemas.microsoft.com/office/drawing/2014/main" id="{84F280B1-E0B5-6A72-4233-085BC7A39C69}"/>
              </a:ext>
            </a:extLst>
          </p:cNvPr>
          <p:cNvSpPr>
            <a:spLocks noRot="1" noChangeArrowheads="1" noTextEdit="1"/>
          </p:cNvSpPr>
          <p:nvPr>
            <p:ph type="sldImg"/>
          </p:nvPr>
        </p:nvSpPr>
        <p:spPr>
          <a:ln/>
        </p:spPr>
      </p:sp>
      <p:sp>
        <p:nvSpPr>
          <p:cNvPr id="1043459" name="Rectangle 3">
            <a:extLst>
              <a:ext uri="{FF2B5EF4-FFF2-40B4-BE49-F238E27FC236}">
                <a16:creationId xmlns:a16="http://schemas.microsoft.com/office/drawing/2014/main" id="{20EF8B44-2B35-DDC4-224D-E67A61E46FF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D22210C-619B-BFDD-8A7A-E25ED0D6798A}"/>
              </a:ext>
            </a:extLst>
          </p:cNvPr>
          <p:cNvSpPr>
            <a:spLocks noGrp="1" noChangeArrowheads="1"/>
          </p:cNvSpPr>
          <p:nvPr>
            <p:ph type="sldNum" sz="quarter" idx="5"/>
          </p:nvPr>
        </p:nvSpPr>
        <p:spPr>
          <a:ln/>
        </p:spPr>
        <p:txBody>
          <a:bodyPr/>
          <a:lstStyle/>
          <a:p>
            <a:fld id="{C4EBACB8-F62D-D84E-8A06-67F00FF19D5E}" type="slidenum">
              <a:rPr lang="en-US" altLang="en-US"/>
              <a:pPr/>
              <a:t>86</a:t>
            </a:fld>
            <a:endParaRPr lang="en-US" altLang="en-US"/>
          </a:p>
        </p:txBody>
      </p:sp>
      <p:sp>
        <p:nvSpPr>
          <p:cNvPr id="1044482" name="Rectangle 2">
            <a:extLst>
              <a:ext uri="{FF2B5EF4-FFF2-40B4-BE49-F238E27FC236}">
                <a16:creationId xmlns:a16="http://schemas.microsoft.com/office/drawing/2014/main" id="{FB2333AA-EFDE-44D1-3BBF-E8FC6492E163}"/>
              </a:ext>
            </a:extLst>
          </p:cNvPr>
          <p:cNvSpPr>
            <a:spLocks noRot="1" noChangeArrowheads="1" noTextEdit="1"/>
          </p:cNvSpPr>
          <p:nvPr>
            <p:ph type="sldImg"/>
          </p:nvPr>
        </p:nvSpPr>
        <p:spPr>
          <a:ln/>
        </p:spPr>
      </p:sp>
      <p:sp>
        <p:nvSpPr>
          <p:cNvPr id="1044483" name="Rectangle 3">
            <a:extLst>
              <a:ext uri="{FF2B5EF4-FFF2-40B4-BE49-F238E27FC236}">
                <a16:creationId xmlns:a16="http://schemas.microsoft.com/office/drawing/2014/main" id="{E9EB7832-08DC-F501-BC91-6E74DB52EBA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0009D95-1055-0007-3B9E-4DD5D0C797AF}"/>
              </a:ext>
            </a:extLst>
          </p:cNvPr>
          <p:cNvSpPr>
            <a:spLocks noGrp="1" noChangeArrowheads="1"/>
          </p:cNvSpPr>
          <p:nvPr>
            <p:ph type="sldNum" sz="quarter" idx="5"/>
          </p:nvPr>
        </p:nvSpPr>
        <p:spPr>
          <a:ln/>
        </p:spPr>
        <p:txBody>
          <a:bodyPr/>
          <a:lstStyle/>
          <a:p>
            <a:fld id="{71D65544-AAAF-7C4D-9E34-A3EA3972B710}" type="slidenum">
              <a:rPr lang="en-US" altLang="en-US"/>
              <a:pPr/>
              <a:t>87</a:t>
            </a:fld>
            <a:endParaRPr lang="en-US" altLang="en-US"/>
          </a:p>
        </p:txBody>
      </p:sp>
      <p:sp>
        <p:nvSpPr>
          <p:cNvPr id="1045506" name="Rectangle 2">
            <a:extLst>
              <a:ext uri="{FF2B5EF4-FFF2-40B4-BE49-F238E27FC236}">
                <a16:creationId xmlns:a16="http://schemas.microsoft.com/office/drawing/2014/main" id="{487271EE-1D50-ED95-C520-7729C0512FC4}"/>
              </a:ext>
            </a:extLst>
          </p:cNvPr>
          <p:cNvSpPr>
            <a:spLocks noRot="1" noChangeArrowheads="1" noTextEdit="1"/>
          </p:cNvSpPr>
          <p:nvPr>
            <p:ph type="sldImg"/>
          </p:nvPr>
        </p:nvSpPr>
        <p:spPr>
          <a:ln/>
        </p:spPr>
      </p:sp>
      <p:sp>
        <p:nvSpPr>
          <p:cNvPr id="1045507" name="Rectangle 3">
            <a:extLst>
              <a:ext uri="{FF2B5EF4-FFF2-40B4-BE49-F238E27FC236}">
                <a16:creationId xmlns:a16="http://schemas.microsoft.com/office/drawing/2014/main" id="{5E79C32F-CBBF-76B1-A461-7884EDEDD9B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560DCCD-2BE0-497B-94FA-C9DACEA05A3B}"/>
              </a:ext>
            </a:extLst>
          </p:cNvPr>
          <p:cNvSpPr>
            <a:spLocks noGrp="1" noChangeArrowheads="1"/>
          </p:cNvSpPr>
          <p:nvPr>
            <p:ph type="sldNum" sz="quarter" idx="5"/>
          </p:nvPr>
        </p:nvSpPr>
        <p:spPr>
          <a:ln/>
        </p:spPr>
        <p:txBody>
          <a:bodyPr/>
          <a:lstStyle/>
          <a:p>
            <a:fld id="{550172A3-7011-184A-B2F1-1B25C5D1A21E}" type="slidenum">
              <a:rPr lang="en-US" altLang="en-US"/>
              <a:pPr/>
              <a:t>88</a:t>
            </a:fld>
            <a:endParaRPr lang="en-US" altLang="en-US"/>
          </a:p>
        </p:txBody>
      </p:sp>
      <p:sp>
        <p:nvSpPr>
          <p:cNvPr id="1046530" name="Rectangle 2">
            <a:extLst>
              <a:ext uri="{FF2B5EF4-FFF2-40B4-BE49-F238E27FC236}">
                <a16:creationId xmlns:a16="http://schemas.microsoft.com/office/drawing/2014/main" id="{800E2534-5BBD-F742-1288-AF2EEFC92D29}"/>
              </a:ext>
            </a:extLst>
          </p:cNvPr>
          <p:cNvSpPr>
            <a:spLocks noRot="1" noChangeArrowheads="1" noTextEdit="1"/>
          </p:cNvSpPr>
          <p:nvPr>
            <p:ph type="sldImg"/>
          </p:nvPr>
        </p:nvSpPr>
        <p:spPr>
          <a:ln/>
        </p:spPr>
      </p:sp>
      <p:sp>
        <p:nvSpPr>
          <p:cNvPr id="1046531" name="Rectangle 3">
            <a:extLst>
              <a:ext uri="{FF2B5EF4-FFF2-40B4-BE49-F238E27FC236}">
                <a16:creationId xmlns:a16="http://schemas.microsoft.com/office/drawing/2014/main" id="{C20BBF68-5251-FC47-3962-1A1236B0CE6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8282FC9-B4CF-D30E-3F3F-134818E052A5}"/>
              </a:ext>
            </a:extLst>
          </p:cNvPr>
          <p:cNvSpPr>
            <a:spLocks noGrp="1" noChangeArrowheads="1"/>
          </p:cNvSpPr>
          <p:nvPr>
            <p:ph type="sldNum" sz="quarter" idx="5"/>
          </p:nvPr>
        </p:nvSpPr>
        <p:spPr>
          <a:ln/>
        </p:spPr>
        <p:txBody>
          <a:bodyPr/>
          <a:lstStyle/>
          <a:p>
            <a:fld id="{464A2E38-4FC5-E24A-8ED0-1472358E7F1E}" type="slidenum">
              <a:rPr lang="en-US" altLang="en-US"/>
              <a:pPr/>
              <a:t>89</a:t>
            </a:fld>
            <a:endParaRPr lang="en-US" altLang="en-US"/>
          </a:p>
        </p:txBody>
      </p:sp>
      <p:sp>
        <p:nvSpPr>
          <p:cNvPr id="1047554" name="Rectangle 2">
            <a:extLst>
              <a:ext uri="{FF2B5EF4-FFF2-40B4-BE49-F238E27FC236}">
                <a16:creationId xmlns:a16="http://schemas.microsoft.com/office/drawing/2014/main" id="{339DBC83-ADBA-046F-3A3E-233CAB1F222B}"/>
              </a:ext>
            </a:extLst>
          </p:cNvPr>
          <p:cNvSpPr>
            <a:spLocks noRot="1" noChangeArrowheads="1" noTextEdit="1"/>
          </p:cNvSpPr>
          <p:nvPr>
            <p:ph type="sldImg"/>
          </p:nvPr>
        </p:nvSpPr>
        <p:spPr>
          <a:ln/>
        </p:spPr>
      </p:sp>
      <p:sp>
        <p:nvSpPr>
          <p:cNvPr id="1047555" name="Rectangle 3">
            <a:extLst>
              <a:ext uri="{FF2B5EF4-FFF2-40B4-BE49-F238E27FC236}">
                <a16:creationId xmlns:a16="http://schemas.microsoft.com/office/drawing/2014/main" id="{C946E97E-FC25-99A1-593D-6D4AF49CDA5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8091320-F3EA-A9D3-DDF6-EAB0D3D8B4A7}"/>
              </a:ext>
            </a:extLst>
          </p:cNvPr>
          <p:cNvSpPr>
            <a:spLocks noGrp="1" noChangeArrowheads="1"/>
          </p:cNvSpPr>
          <p:nvPr>
            <p:ph type="sldNum" sz="quarter" idx="5"/>
          </p:nvPr>
        </p:nvSpPr>
        <p:spPr>
          <a:ln/>
        </p:spPr>
        <p:txBody>
          <a:bodyPr/>
          <a:lstStyle/>
          <a:p>
            <a:fld id="{6C8B9D71-2794-4B48-BEC5-F05225EEA476}" type="slidenum">
              <a:rPr lang="en-US" altLang="en-US"/>
              <a:pPr/>
              <a:t>9</a:t>
            </a:fld>
            <a:endParaRPr lang="en-US" altLang="en-US"/>
          </a:p>
        </p:txBody>
      </p:sp>
      <p:sp>
        <p:nvSpPr>
          <p:cNvPr id="971778" name="Rectangle 2">
            <a:extLst>
              <a:ext uri="{FF2B5EF4-FFF2-40B4-BE49-F238E27FC236}">
                <a16:creationId xmlns:a16="http://schemas.microsoft.com/office/drawing/2014/main" id="{499584CB-8291-79CD-9D68-D60676BBB2D3}"/>
              </a:ext>
            </a:extLst>
          </p:cNvPr>
          <p:cNvSpPr>
            <a:spLocks noRot="1" noChangeArrowheads="1" noTextEdit="1"/>
          </p:cNvSpPr>
          <p:nvPr>
            <p:ph type="sldImg"/>
          </p:nvPr>
        </p:nvSpPr>
        <p:spPr>
          <a:ln/>
        </p:spPr>
      </p:sp>
      <p:sp>
        <p:nvSpPr>
          <p:cNvPr id="971779" name="Rectangle 3">
            <a:extLst>
              <a:ext uri="{FF2B5EF4-FFF2-40B4-BE49-F238E27FC236}">
                <a16:creationId xmlns:a16="http://schemas.microsoft.com/office/drawing/2014/main" id="{016B4090-A97A-B7AD-A1DB-D41AE3D2D80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2F8EBBC-D1C7-60F7-8ED7-7D3017D30668}"/>
              </a:ext>
            </a:extLst>
          </p:cNvPr>
          <p:cNvSpPr>
            <a:spLocks noGrp="1" noChangeArrowheads="1"/>
          </p:cNvSpPr>
          <p:nvPr>
            <p:ph type="sldNum" sz="quarter" idx="5"/>
          </p:nvPr>
        </p:nvSpPr>
        <p:spPr>
          <a:ln/>
        </p:spPr>
        <p:txBody>
          <a:bodyPr/>
          <a:lstStyle/>
          <a:p>
            <a:fld id="{B7004436-3B97-C340-9F05-DFB3E54459DE}" type="slidenum">
              <a:rPr lang="en-US" altLang="en-US"/>
              <a:pPr/>
              <a:t>90</a:t>
            </a:fld>
            <a:endParaRPr lang="en-US" altLang="en-US"/>
          </a:p>
        </p:txBody>
      </p:sp>
      <p:sp>
        <p:nvSpPr>
          <p:cNvPr id="1048578" name="Rectangle 2">
            <a:extLst>
              <a:ext uri="{FF2B5EF4-FFF2-40B4-BE49-F238E27FC236}">
                <a16:creationId xmlns:a16="http://schemas.microsoft.com/office/drawing/2014/main" id="{47AC6965-66B6-6F8B-5FD0-30683CA1818B}"/>
              </a:ext>
            </a:extLst>
          </p:cNvPr>
          <p:cNvSpPr>
            <a:spLocks noRot="1" noChangeArrowheads="1" noTextEdit="1"/>
          </p:cNvSpPr>
          <p:nvPr>
            <p:ph type="sldImg"/>
          </p:nvPr>
        </p:nvSpPr>
        <p:spPr>
          <a:ln/>
        </p:spPr>
      </p:sp>
      <p:sp>
        <p:nvSpPr>
          <p:cNvPr id="1048579" name="Rectangle 3">
            <a:extLst>
              <a:ext uri="{FF2B5EF4-FFF2-40B4-BE49-F238E27FC236}">
                <a16:creationId xmlns:a16="http://schemas.microsoft.com/office/drawing/2014/main" id="{C05FEBA3-57B7-DA21-2AF6-C9D71889B09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DD6892A-2F85-8B07-99FF-E7993304585E}"/>
              </a:ext>
            </a:extLst>
          </p:cNvPr>
          <p:cNvSpPr>
            <a:spLocks noGrp="1" noChangeArrowheads="1"/>
          </p:cNvSpPr>
          <p:nvPr>
            <p:ph type="sldNum" sz="quarter" idx="5"/>
          </p:nvPr>
        </p:nvSpPr>
        <p:spPr>
          <a:ln/>
        </p:spPr>
        <p:txBody>
          <a:bodyPr/>
          <a:lstStyle/>
          <a:p>
            <a:fld id="{197BA159-8ABB-184C-B10E-433BB6A48B17}" type="slidenum">
              <a:rPr lang="en-US" altLang="en-US"/>
              <a:pPr/>
              <a:t>91</a:t>
            </a:fld>
            <a:endParaRPr lang="en-US" altLang="en-US"/>
          </a:p>
        </p:txBody>
      </p:sp>
      <p:sp>
        <p:nvSpPr>
          <p:cNvPr id="1049602" name="Rectangle 2">
            <a:extLst>
              <a:ext uri="{FF2B5EF4-FFF2-40B4-BE49-F238E27FC236}">
                <a16:creationId xmlns:a16="http://schemas.microsoft.com/office/drawing/2014/main" id="{703BEE9B-4458-F524-B8FE-90B715CE2B0B}"/>
              </a:ext>
            </a:extLst>
          </p:cNvPr>
          <p:cNvSpPr>
            <a:spLocks noRot="1" noChangeArrowheads="1" noTextEdit="1"/>
          </p:cNvSpPr>
          <p:nvPr>
            <p:ph type="sldImg"/>
          </p:nvPr>
        </p:nvSpPr>
        <p:spPr>
          <a:ln/>
        </p:spPr>
      </p:sp>
      <p:sp>
        <p:nvSpPr>
          <p:cNvPr id="1049603" name="Rectangle 3">
            <a:extLst>
              <a:ext uri="{FF2B5EF4-FFF2-40B4-BE49-F238E27FC236}">
                <a16:creationId xmlns:a16="http://schemas.microsoft.com/office/drawing/2014/main" id="{7B426727-F9AD-B90F-FBB3-B29C49ECA4C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DEF424-8EFC-2D3F-7C62-E8D5FB4EB153}"/>
              </a:ext>
            </a:extLst>
          </p:cNvPr>
          <p:cNvSpPr>
            <a:spLocks noGrp="1" noChangeArrowheads="1"/>
          </p:cNvSpPr>
          <p:nvPr>
            <p:ph type="sldNum" sz="quarter" idx="5"/>
          </p:nvPr>
        </p:nvSpPr>
        <p:spPr>
          <a:ln/>
        </p:spPr>
        <p:txBody>
          <a:bodyPr/>
          <a:lstStyle/>
          <a:p>
            <a:fld id="{12CB9D65-44A0-B849-A71C-FD193FC6FD1B}" type="slidenum">
              <a:rPr lang="en-US" altLang="en-US"/>
              <a:pPr/>
              <a:t>92</a:t>
            </a:fld>
            <a:endParaRPr lang="en-US" altLang="en-US"/>
          </a:p>
        </p:txBody>
      </p:sp>
      <p:sp>
        <p:nvSpPr>
          <p:cNvPr id="1050626" name="Rectangle 2">
            <a:extLst>
              <a:ext uri="{FF2B5EF4-FFF2-40B4-BE49-F238E27FC236}">
                <a16:creationId xmlns:a16="http://schemas.microsoft.com/office/drawing/2014/main" id="{D49026E0-B527-C5CB-A7E3-1566BE2FD713}"/>
              </a:ext>
            </a:extLst>
          </p:cNvPr>
          <p:cNvSpPr>
            <a:spLocks noRot="1" noChangeArrowheads="1" noTextEdit="1"/>
          </p:cNvSpPr>
          <p:nvPr>
            <p:ph type="sldImg"/>
          </p:nvPr>
        </p:nvSpPr>
        <p:spPr>
          <a:ln/>
        </p:spPr>
      </p:sp>
      <p:sp>
        <p:nvSpPr>
          <p:cNvPr id="1050627" name="Rectangle 3">
            <a:extLst>
              <a:ext uri="{FF2B5EF4-FFF2-40B4-BE49-F238E27FC236}">
                <a16:creationId xmlns:a16="http://schemas.microsoft.com/office/drawing/2014/main" id="{5013E065-E5CA-CA54-2E4F-BBE1B531A2F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10B06E-FCB0-7105-545B-5115B6157B4A}"/>
              </a:ext>
            </a:extLst>
          </p:cNvPr>
          <p:cNvSpPr>
            <a:spLocks noGrp="1" noChangeArrowheads="1"/>
          </p:cNvSpPr>
          <p:nvPr>
            <p:ph type="sldNum" sz="quarter" idx="5"/>
          </p:nvPr>
        </p:nvSpPr>
        <p:spPr>
          <a:ln/>
        </p:spPr>
        <p:txBody>
          <a:bodyPr/>
          <a:lstStyle/>
          <a:p>
            <a:fld id="{3D1A4551-6A44-B24C-B1F8-E94F87AA727C}" type="slidenum">
              <a:rPr lang="en-US" altLang="en-US"/>
              <a:pPr/>
              <a:t>93</a:t>
            </a:fld>
            <a:endParaRPr lang="en-US" altLang="en-US"/>
          </a:p>
        </p:txBody>
      </p:sp>
      <p:sp>
        <p:nvSpPr>
          <p:cNvPr id="1051650" name="Rectangle 2">
            <a:extLst>
              <a:ext uri="{FF2B5EF4-FFF2-40B4-BE49-F238E27FC236}">
                <a16:creationId xmlns:a16="http://schemas.microsoft.com/office/drawing/2014/main" id="{78B29BAA-7A9D-D8B7-3D17-FCB7AB8EA8CD}"/>
              </a:ext>
            </a:extLst>
          </p:cNvPr>
          <p:cNvSpPr>
            <a:spLocks noRot="1" noChangeArrowheads="1" noTextEdit="1"/>
          </p:cNvSpPr>
          <p:nvPr>
            <p:ph type="sldImg"/>
          </p:nvPr>
        </p:nvSpPr>
        <p:spPr>
          <a:ln/>
        </p:spPr>
      </p:sp>
      <p:sp>
        <p:nvSpPr>
          <p:cNvPr id="1051651" name="Rectangle 3">
            <a:extLst>
              <a:ext uri="{FF2B5EF4-FFF2-40B4-BE49-F238E27FC236}">
                <a16:creationId xmlns:a16="http://schemas.microsoft.com/office/drawing/2014/main" id="{E9D00C2D-79E1-8B0E-1CCE-D71D4D26F62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44F199A-6CC5-A494-BFD3-57F6B47B9A33}"/>
              </a:ext>
            </a:extLst>
          </p:cNvPr>
          <p:cNvSpPr>
            <a:spLocks noGrp="1" noChangeArrowheads="1"/>
          </p:cNvSpPr>
          <p:nvPr>
            <p:ph type="sldNum" sz="quarter" idx="5"/>
          </p:nvPr>
        </p:nvSpPr>
        <p:spPr>
          <a:ln/>
        </p:spPr>
        <p:txBody>
          <a:bodyPr/>
          <a:lstStyle/>
          <a:p>
            <a:fld id="{F75F32E3-E5ED-5F4E-8D51-4732350AFD63}" type="slidenum">
              <a:rPr lang="en-US" altLang="en-US"/>
              <a:pPr/>
              <a:t>94</a:t>
            </a:fld>
            <a:endParaRPr lang="en-US" altLang="en-US"/>
          </a:p>
        </p:txBody>
      </p:sp>
      <p:sp>
        <p:nvSpPr>
          <p:cNvPr id="1052674" name="Rectangle 2">
            <a:extLst>
              <a:ext uri="{FF2B5EF4-FFF2-40B4-BE49-F238E27FC236}">
                <a16:creationId xmlns:a16="http://schemas.microsoft.com/office/drawing/2014/main" id="{6C7FB034-3449-71F2-9951-B45772398101}"/>
              </a:ext>
            </a:extLst>
          </p:cNvPr>
          <p:cNvSpPr>
            <a:spLocks noRot="1" noChangeArrowheads="1" noTextEdit="1"/>
          </p:cNvSpPr>
          <p:nvPr>
            <p:ph type="sldImg"/>
          </p:nvPr>
        </p:nvSpPr>
        <p:spPr>
          <a:ln/>
        </p:spPr>
      </p:sp>
      <p:sp>
        <p:nvSpPr>
          <p:cNvPr id="1052675" name="Rectangle 3">
            <a:extLst>
              <a:ext uri="{FF2B5EF4-FFF2-40B4-BE49-F238E27FC236}">
                <a16:creationId xmlns:a16="http://schemas.microsoft.com/office/drawing/2014/main" id="{9B082C3B-5C44-1FC7-985B-5F0E0059E0F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1CB9EED-1848-1285-C742-46740F980D75}"/>
              </a:ext>
            </a:extLst>
          </p:cNvPr>
          <p:cNvSpPr>
            <a:spLocks noGrp="1" noChangeArrowheads="1"/>
          </p:cNvSpPr>
          <p:nvPr>
            <p:ph type="sldNum" sz="quarter" idx="5"/>
          </p:nvPr>
        </p:nvSpPr>
        <p:spPr>
          <a:ln/>
        </p:spPr>
        <p:txBody>
          <a:bodyPr/>
          <a:lstStyle/>
          <a:p>
            <a:fld id="{8A19F277-1FA9-574E-A376-38B59899A50A}" type="slidenum">
              <a:rPr lang="en-US" altLang="en-US"/>
              <a:pPr/>
              <a:t>95</a:t>
            </a:fld>
            <a:endParaRPr lang="en-US" altLang="en-US"/>
          </a:p>
        </p:txBody>
      </p:sp>
      <p:sp>
        <p:nvSpPr>
          <p:cNvPr id="1053698" name="Rectangle 2">
            <a:extLst>
              <a:ext uri="{FF2B5EF4-FFF2-40B4-BE49-F238E27FC236}">
                <a16:creationId xmlns:a16="http://schemas.microsoft.com/office/drawing/2014/main" id="{BD089C14-DDBA-BFFC-090D-ED0E7CFB28EC}"/>
              </a:ext>
            </a:extLst>
          </p:cNvPr>
          <p:cNvSpPr>
            <a:spLocks noRot="1" noChangeArrowheads="1" noTextEdit="1"/>
          </p:cNvSpPr>
          <p:nvPr>
            <p:ph type="sldImg"/>
          </p:nvPr>
        </p:nvSpPr>
        <p:spPr>
          <a:ln/>
        </p:spPr>
      </p:sp>
      <p:sp>
        <p:nvSpPr>
          <p:cNvPr id="1053699" name="Rectangle 3">
            <a:extLst>
              <a:ext uri="{FF2B5EF4-FFF2-40B4-BE49-F238E27FC236}">
                <a16:creationId xmlns:a16="http://schemas.microsoft.com/office/drawing/2014/main" id="{F2215E44-601A-C947-D688-7CAEFF6E323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A9D0E47-F3C4-70A0-13D6-9507FE743ECD}"/>
              </a:ext>
            </a:extLst>
          </p:cNvPr>
          <p:cNvSpPr>
            <a:spLocks noGrp="1" noChangeArrowheads="1"/>
          </p:cNvSpPr>
          <p:nvPr>
            <p:ph type="sldNum" sz="quarter" idx="5"/>
          </p:nvPr>
        </p:nvSpPr>
        <p:spPr>
          <a:ln/>
        </p:spPr>
        <p:txBody>
          <a:bodyPr/>
          <a:lstStyle/>
          <a:p>
            <a:fld id="{E9BB7624-9852-2F43-A01C-12A815532814}" type="slidenum">
              <a:rPr lang="en-US" altLang="en-US"/>
              <a:pPr/>
              <a:t>96</a:t>
            </a:fld>
            <a:endParaRPr lang="en-US" altLang="en-US"/>
          </a:p>
        </p:txBody>
      </p:sp>
      <p:sp>
        <p:nvSpPr>
          <p:cNvPr id="1054722" name="Rectangle 2">
            <a:extLst>
              <a:ext uri="{FF2B5EF4-FFF2-40B4-BE49-F238E27FC236}">
                <a16:creationId xmlns:a16="http://schemas.microsoft.com/office/drawing/2014/main" id="{F4E46CC6-C4BF-E5AE-A91C-2D412D9AD9A4}"/>
              </a:ext>
            </a:extLst>
          </p:cNvPr>
          <p:cNvSpPr>
            <a:spLocks noRot="1" noChangeArrowheads="1" noTextEdit="1"/>
          </p:cNvSpPr>
          <p:nvPr>
            <p:ph type="sldImg"/>
          </p:nvPr>
        </p:nvSpPr>
        <p:spPr>
          <a:ln/>
        </p:spPr>
      </p:sp>
      <p:sp>
        <p:nvSpPr>
          <p:cNvPr id="1054723" name="Rectangle 3">
            <a:extLst>
              <a:ext uri="{FF2B5EF4-FFF2-40B4-BE49-F238E27FC236}">
                <a16:creationId xmlns:a16="http://schemas.microsoft.com/office/drawing/2014/main" id="{135035F6-B8F1-7552-B91A-3652B7A21B9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036C33D-A66B-F879-424E-61B8BED233CB}"/>
              </a:ext>
            </a:extLst>
          </p:cNvPr>
          <p:cNvSpPr>
            <a:spLocks noGrp="1" noChangeArrowheads="1"/>
          </p:cNvSpPr>
          <p:nvPr>
            <p:ph type="sldNum" sz="quarter" idx="5"/>
          </p:nvPr>
        </p:nvSpPr>
        <p:spPr>
          <a:ln/>
        </p:spPr>
        <p:txBody>
          <a:bodyPr/>
          <a:lstStyle/>
          <a:p>
            <a:fld id="{6230EBF7-1B1E-C441-9F97-592638198757}" type="slidenum">
              <a:rPr lang="en-US" altLang="en-US"/>
              <a:pPr/>
              <a:t>97</a:t>
            </a:fld>
            <a:endParaRPr lang="en-US" altLang="en-US"/>
          </a:p>
        </p:txBody>
      </p:sp>
      <p:sp>
        <p:nvSpPr>
          <p:cNvPr id="1055746" name="Rectangle 2">
            <a:extLst>
              <a:ext uri="{FF2B5EF4-FFF2-40B4-BE49-F238E27FC236}">
                <a16:creationId xmlns:a16="http://schemas.microsoft.com/office/drawing/2014/main" id="{2A3B37AA-CA85-FC13-5AEC-4DE977364435}"/>
              </a:ext>
            </a:extLst>
          </p:cNvPr>
          <p:cNvSpPr>
            <a:spLocks noRot="1" noChangeArrowheads="1" noTextEdit="1"/>
          </p:cNvSpPr>
          <p:nvPr>
            <p:ph type="sldImg"/>
          </p:nvPr>
        </p:nvSpPr>
        <p:spPr>
          <a:ln/>
        </p:spPr>
      </p:sp>
      <p:sp>
        <p:nvSpPr>
          <p:cNvPr id="1055747" name="Rectangle 3">
            <a:extLst>
              <a:ext uri="{FF2B5EF4-FFF2-40B4-BE49-F238E27FC236}">
                <a16:creationId xmlns:a16="http://schemas.microsoft.com/office/drawing/2014/main" id="{08924EC2-8DD3-EEA1-277C-37FD4CAE071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914D05A-1F52-DD3E-5DB6-027B76118E2F}"/>
              </a:ext>
            </a:extLst>
          </p:cNvPr>
          <p:cNvSpPr>
            <a:spLocks noGrp="1" noChangeArrowheads="1"/>
          </p:cNvSpPr>
          <p:nvPr>
            <p:ph type="sldNum" sz="quarter" idx="5"/>
          </p:nvPr>
        </p:nvSpPr>
        <p:spPr>
          <a:ln/>
        </p:spPr>
        <p:txBody>
          <a:bodyPr/>
          <a:lstStyle/>
          <a:p>
            <a:fld id="{4119F165-7323-BF47-97E9-C4BF153402A0}" type="slidenum">
              <a:rPr lang="en-US" altLang="en-US"/>
              <a:pPr/>
              <a:t>98</a:t>
            </a:fld>
            <a:endParaRPr lang="en-US" altLang="en-US"/>
          </a:p>
        </p:txBody>
      </p:sp>
      <p:sp>
        <p:nvSpPr>
          <p:cNvPr id="1056770" name="Rectangle 2">
            <a:extLst>
              <a:ext uri="{FF2B5EF4-FFF2-40B4-BE49-F238E27FC236}">
                <a16:creationId xmlns:a16="http://schemas.microsoft.com/office/drawing/2014/main" id="{7C1CC34F-B2DE-110D-9146-DC98052BB637}"/>
              </a:ext>
            </a:extLst>
          </p:cNvPr>
          <p:cNvSpPr>
            <a:spLocks noRot="1" noChangeArrowheads="1" noTextEdit="1"/>
          </p:cNvSpPr>
          <p:nvPr>
            <p:ph type="sldImg"/>
          </p:nvPr>
        </p:nvSpPr>
        <p:spPr>
          <a:ln/>
        </p:spPr>
      </p:sp>
      <p:sp>
        <p:nvSpPr>
          <p:cNvPr id="1056771" name="Rectangle 3">
            <a:extLst>
              <a:ext uri="{FF2B5EF4-FFF2-40B4-BE49-F238E27FC236}">
                <a16:creationId xmlns:a16="http://schemas.microsoft.com/office/drawing/2014/main" id="{A0EB7998-AF25-BABF-33F3-74F1B2B09FC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0B549A2-FCFE-153E-E3CA-3264827989A2}"/>
              </a:ext>
            </a:extLst>
          </p:cNvPr>
          <p:cNvSpPr>
            <a:spLocks noGrp="1" noChangeArrowheads="1"/>
          </p:cNvSpPr>
          <p:nvPr>
            <p:ph type="sldNum" sz="quarter" idx="5"/>
          </p:nvPr>
        </p:nvSpPr>
        <p:spPr>
          <a:ln/>
        </p:spPr>
        <p:txBody>
          <a:bodyPr/>
          <a:lstStyle/>
          <a:p>
            <a:fld id="{FA800D8C-FD24-AE43-A1CC-195A605E78A1}" type="slidenum">
              <a:rPr lang="en-US" altLang="en-US"/>
              <a:pPr/>
              <a:t>99</a:t>
            </a:fld>
            <a:endParaRPr lang="en-US" altLang="en-US"/>
          </a:p>
        </p:txBody>
      </p:sp>
      <p:sp>
        <p:nvSpPr>
          <p:cNvPr id="1057794" name="Rectangle 2">
            <a:extLst>
              <a:ext uri="{FF2B5EF4-FFF2-40B4-BE49-F238E27FC236}">
                <a16:creationId xmlns:a16="http://schemas.microsoft.com/office/drawing/2014/main" id="{DA9EF363-261F-73BB-693A-C13D4C4F77A9}"/>
              </a:ext>
            </a:extLst>
          </p:cNvPr>
          <p:cNvSpPr>
            <a:spLocks noRot="1" noChangeArrowheads="1" noTextEdit="1"/>
          </p:cNvSpPr>
          <p:nvPr>
            <p:ph type="sldImg"/>
          </p:nvPr>
        </p:nvSpPr>
        <p:spPr>
          <a:ln/>
        </p:spPr>
      </p:sp>
      <p:sp>
        <p:nvSpPr>
          <p:cNvPr id="1057795" name="Rectangle 3">
            <a:extLst>
              <a:ext uri="{FF2B5EF4-FFF2-40B4-BE49-F238E27FC236}">
                <a16:creationId xmlns:a16="http://schemas.microsoft.com/office/drawing/2014/main" id="{F462FDAD-E413-A0D1-2B28-2F9234E828B5}"/>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a:extLst>
              <a:ext uri="{FF2B5EF4-FFF2-40B4-BE49-F238E27FC236}">
                <a16:creationId xmlns:a16="http://schemas.microsoft.com/office/drawing/2014/main" id="{071C017C-EEB8-895B-2C95-5AD69BF638B7}"/>
              </a:ext>
            </a:extLst>
          </p:cNvPr>
          <p:cNvGrpSpPr>
            <a:grpSpLocks/>
          </p:cNvGrpSpPr>
          <p:nvPr/>
        </p:nvGrpSpPr>
        <p:grpSpPr bwMode="auto">
          <a:xfrm>
            <a:off x="0" y="2438400"/>
            <a:ext cx="9009063" cy="1052513"/>
            <a:chOff x="0" y="1536"/>
            <a:chExt cx="5675" cy="663"/>
          </a:xfrm>
        </p:grpSpPr>
        <p:grpSp>
          <p:nvGrpSpPr>
            <p:cNvPr id="210947" name="Group 3">
              <a:extLst>
                <a:ext uri="{FF2B5EF4-FFF2-40B4-BE49-F238E27FC236}">
                  <a16:creationId xmlns:a16="http://schemas.microsoft.com/office/drawing/2014/main" id="{97988FA4-EA1A-4F97-B070-576444DE8AAB}"/>
                </a:ext>
              </a:extLst>
            </p:cNvPr>
            <p:cNvGrpSpPr>
              <a:grpSpLocks/>
            </p:cNvGrpSpPr>
            <p:nvPr/>
          </p:nvGrpSpPr>
          <p:grpSpPr bwMode="auto">
            <a:xfrm>
              <a:off x="183" y="1604"/>
              <a:ext cx="448" cy="299"/>
              <a:chOff x="720" y="336"/>
              <a:chExt cx="624" cy="432"/>
            </a:xfrm>
          </p:grpSpPr>
          <p:sp>
            <p:nvSpPr>
              <p:cNvPr id="210948" name="Rectangle 4">
                <a:extLst>
                  <a:ext uri="{FF2B5EF4-FFF2-40B4-BE49-F238E27FC236}">
                    <a16:creationId xmlns:a16="http://schemas.microsoft.com/office/drawing/2014/main" id="{45444FE7-ED9E-62D3-0274-C884AA422E43}"/>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49" name="Rectangle 5">
                <a:extLst>
                  <a:ext uri="{FF2B5EF4-FFF2-40B4-BE49-F238E27FC236}">
                    <a16:creationId xmlns:a16="http://schemas.microsoft.com/office/drawing/2014/main" id="{BB42CAC4-FD56-1F3F-04FC-505665EF8EAA}"/>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0950" name="Group 6">
              <a:extLst>
                <a:ext uri="{FF2B5EF4-FFF2-40B4-BE49-F238E27FC236}">
                  <a16:creationId xmlns:a16="http://schemas.microsoft.com/office/drawing/2014/main" id="{86132986-8CA3-CF8A-4ECE-5B25E5B040A0}"/>
                </a:ext>
              </a:extLst>
            </p:cNvPr>
            <p:cNvGrpSpPr>
              <a:grpSpLocks/>
            </p:cNvGrpSpPr>
            <p:nvPr/>
          </p:nvGrpSpPr>
          <p:grpSpPr bwMode="auto">
            <a:xfrm>
              <a:off x="261" y="1870"/>
              <a:ext cx="465" cy="299"/>
              <a:chOff x="912" y="2640"/>
              <a:chExt cx="672" cy="432"/>
            </a:xfrm>
          </p:grpSpPr>
          <p:sp>
            <p:nvSpPr>
              <p:cNvPr id="210951" name="Rectangle 7">
                <a:extLst>
                  <a:ext uri="{FF2B5EF4-FFF2-40B4-BE49-F238E27FC236}">
                    <a16:creationId xmlns:a16="http://schemas.microsoft.com/office/drawing/2014/main" id="{CA8A0230-76BE-9AAB-36D4-DE7CB431BC8D}"/>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2" name="Rectangle 8">
                <a:extLst>
                  <a:ext uri="{FF2B5EF4-FFF2-40B4-BE49-F238E27FC236}">
                    <a16:creationId xmlns:a16="http://schemas.microsoft.com/office/drawing/2014/main" id="{08E8D00A-6402-BBEE-F6A7-BB92B7B2F514}"/>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53" name="Rectangle 9">
              <a:extLst>
                <a:ext uri="{FF2B5EF4-FFF2-40B4-BE49-F238E27FC236}">
                  <a16:creationId xmlns:a16="http://schemas.microsoft.com/office/drawing/2014/main" id="{305FC748-9A5C-F577-9E90-61904D2FB8FC}"/>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4" name="Rectangle 10">
              <a:extLst>
                <a:ext uri="{FF2B5EF4-FFF2-40B4-BE49-F238E27FC236}">
                  <a16:creationId xmlns:a16="http://schemas.microsoft.com/office/drawing/2014/main" id="{3E5159A2-60C5-63CE-FD96-9F29A17FB43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5" name="Rectangle 11">
              <a:extLst>
                <a:ext uri="{FF2B5EF4-FFF2-40B4-BE49-F238E27FC236}">
                  <a16:creationId xmlns:a16="http://schemas.microsoft.com/office/drawing/2014/main" id="{1AA8BD37-F01C-887F-ABCA-A6349B2C29C8}"/>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56" name="Rectangle 12">
            <a:extLst>
              <a:ext uri="{FF2B5EF4-FFF2-40B4-BE49-F238E27FC236}">
                <a16:creationId xmlns:a16="http://schemas.microsoft.com/office/drawing/2014/main" id="{E80E5972-370F-F513-AA77-0F4B2751BD32}"/>
              </a:ext>
            </a:extLst>
          </p:cNvPr>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a:extLst>
              <a:ext uri="{FF2B5EF4-FFF2-40B4-BE49-F238E27FC236}">
                <a16:creationId xmlns:a16="http://schemas.microsoft.com/office/drawing/2014/main" id="{4CA4490E-F632-6395-B51B-AA8305DDA025}"/>
              </a:ext>
            </a:extLst>
          </p:cNvPr>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pPr lvl="0"/>
            <a:r>
              <a:rPr lang="en-US" altLang="en-US" noProof="0"/>
              <a:t>Click to edit Master subtitle style</a:t>
            </a:r>
          </a:p>
        </p:txBody>
      </p:sp>
      <p:sp>
        <p:nvSpPr>
          <p:cNvPr id="210958" name="Rectangle 14">
            <a:extLst>
              <a:ext uri="{FF2B5EF4-FFF2-40B4-BE49-F238E27FC236}">
                <a16:creationId xmlns:a16="http://schemas.microsoft.com/office/drawing/2014/main" id="{F31CC78D-486D-93D0-7677-EAEEFDA53B01}"/>
              </a:ext>
            </a:extLst>
          </p:cNvPr>
          <p:cNvSpPr>
            <a:spLocks noGrp="1" noChangeArrowheads="1"/>
          </p:cNvSpPr>
          <p:nvPr>
            <p:ph type="dt" sz="half" idx="2"/>
          </p:nvPr>
        </p:nvSpPr>
        <p:spPr bwMode="auto">
          <a:xfrm>
            <a:off x="9906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baseline="0">
                <a:solidFill>
                  <a:schemeClr val="bg2"/>
                </a:solidFill>
                <a:latin typeface="+mn-lt"/>
              </a:defRPr>
            </a:lvl1pPr>
          </a:lstStyle>
          <a:p>
            <a:endParaRPr lang="en-US" altLang="en-US"/>
          </a:p>
        </p:txBody>
      </p:sp>
      <p:sp>
        <p:nvSpPr>
          <p:cNvPr id="210959" name="Rectangle 15">
            <a:extLst>
              <a:ext uri="{FF2B5EF4-FFF2-40B4-BE49-F238E27FC236}">
                <a16:creationId xmlns:a16="http://schemas.microsoft.com/office/drawing/2014/main" id="{6430ABDD-4660-8A29-1A87-F8F16AC7A392}"/>
              </a:ext>
            </a:extLst>
          </p:cNvPr>
          <p:cNvSpPr>
            <a:spLocks noGrp="1" noChangeArrowheads="1"/>
          </p:cNvSpPr>
          <p:nvPr>
            <p:ph type="ftr" sz="quarter" idx="3"/>
          </p:nvPr>
        </p:nvSpPr>
        <p:spPr bwMode="auto">
          <a:xfrm>
            <a:off x="34290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baseline="0">
                <a:solidFill>
                  <a:schemeClr val="bg2"/>
                </a:solidFill>
                <a:latin typeface="+mn-lt"/>
              </a:defRPr>
            </a:lvl1pPr>
          </a:lstStyle>
          <a:p>
            <a:endParaRPr lang="en-US" altLang="en-US"/>
          </a:p>
        </p:txBody>
      </p:sp>
      <p:sp>
        <p:nvSpPr>
          <p:cNvPr id="210960" name="Rectangle 16">
            <a:extLst>
              <a:ext uri="{FF2B5EF4-FFF2-40B4-BE49-F238E27FC236}">
                <a16:creationId xmlns:a16="http://schemas.microsoft.com/office/drawing/2014/main" id="{9EFCB11A-6C91-5D2F-0072-8D9EB9F6BAC7}"/>
              </a:ext>
            </a:extLst>
          </p:cNvPr>
          <p:cNvSpPr>
            <a:spLocks noGrp="1" noChangeArrowheads="1"/>
          </p:cNvSpPr>
          <p:nvPr>
            <p:ph type="sldNum" sz="quarter" idx="4"/>
          </p:nvPr>
        </p:nvSpPr>
        <p:spPr>
          <a:xfrm>
            <a:off x="6858000" y="6248400"/>
            <a:ext cx="1905000" cy="457200"/>
          </a:xfrm>
        </p:spPr>
        <p:txBody>
          <a:bodyPr/>
          <a:lstStyle>
            <a:lvl1pPr algn="r">
              <a:defRPr sz="1400" b="0">
                <a:latin typeface="+mn-lt"/>
              </a:defRPr>
            </a:lvl1pPr>
          </a:lstStyle>
          <a:p>
            <a:fld id="{2898F8D7-AEF9-0C45-AFF2-DA34DCC3B0B0}" type="slidenum">
              <a:rPr lang="en-US" altLang="en-US"/>
              <a:pPr/>
              <a:t>‹#›</a:t>
            </a:fld>
            <a:endParaRPr lang="en-US" altLang="en-US"/>
          </a:p>
        </p:txBody>
      </p:sp>
      <p:sp>
        <p:nvSpPr>
          <p:cNvPr id="210961" name="Text Box 17">
            <a:extLst>
              <a:ext uri="{FF2B5EF4-FFF2-40B4-BE49-F238E27FC236}">
                <a16:creationId xmlns:a16="http://schemas.microsoft.com/office/drawing/2014/main" id="{235DD5B2-B25C-208E-DD36-866ED2CED90C}"/>
              </a:ext>
            </a:extLst>
          </p:cNvPr>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b="0" baseline="0">
                <a:latin typeface="McGrawHill-Italic" pitchFamily="2" charset="0"/>
              </a:rPr>
              <a:t>McGraw-Hill</a:t>
            </a:r>
            <a:endParaRPr lang="en-US" altLang="en-US" sz="2400" b="0" baseline="0">
              <a:latin typeface="Times New Roman" panose="02020603050405020304" pitchFamily="18" charset="0"/>
            </a:endParaRPr>
          </a:p>
        </p:txBody>
      </p:sp>
      <p:sp>
        <p:nvSpPr>
          <p:cNvPr id="210962" name="Text Box 18">
            <a:extLst>
              <a:ext uri="{FF2B5EF4-FFF2-40B4-BE49-F238E27FC236}">
                <a16:creationId xmlns:a16="http://schemas.microsoft.com/office/drawing/2014/main" id="{FEB27C23-477C-DC1D-19B5-13F41AAAE112}"/>
              </a:ext>
            </a:extLst>
          </p:cNvPr>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spcBef>
                <a:spcPct val="50000"/>
              </a:spcBef>
              <a:buFontTx/>
              <a:buChar char="©"/>
            </a:pPr>
            <a:r>
              <a:rPr lang="en-US" altLang="en-US" sz="1400" b="0" baseline="0">
                <a:latin typeface="McGrawHill-Italic" pitchFamily="2" charset="0"/>
              </a:rPr>
              <a:t>The McGraw-Hill Companies, Inc., 2000</a:t>
            </a:r>
            <a:endParaRPr lang="en-US" altLang="en-US" sz="2400" b="0" baseline="0">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211C-339C-0BD1-7E47-0FA5E1B5F52E}"/>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53D26E-FB0A-E71F-7183-C969F65763FB}"/>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350E8484-81F1-E409-C19F-888B6214D64A}"/>
              </a:ext>
            </a:extLst>
          </p:cNvPr>
          <p:cNvSpPr>
            <a:spLocks noGrp="1"/>
          </p:cNvSpPr>
          <p:nvPr>
            <p:ph type="sldNum" sz="quarter" idx="10"/>
          </p:nvPr>
        </p:nvSpPr>
        <p:spPr/>
        <p:txBody>
          <a:bodyPr/>
          <a:lstStyle>
            <a:lvl1pPr>
              <a:defRPr/>
            </a:lvl1pPr>
          </a:lstStyle>
          <a:p>
            <a:r>
              <a:rPr lang="en-US" altLang="en-US"/>
              <a:t>11.</a:t>
            </a:r>
            <a:fld id="{7212507C-C270-054D-812E-D2687D1495FA}" type="slidenum">
              <a:rPr lang="en-US" altLang="en-US"/>
              <a:pPr/>
              <a:t>‹#›</a:t>
            </a:fld>
            <a:endParaRPr lang="en-US" altLang="en-US"/>
          </a:p>
        </p:txBody>
      </p:sp>
    </p:spTree>
    <p:extLst>
      <p:ext uri="{BB962C8B-B14F-4D97-AF65-F5344CB8AC3E}">
        <p14:creationId xmlns:p14="http://schemas.microsoft.com/office/powerpoint/2010/main" val="145032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6391D4-E803-64EB-7555-2B008F4108EA}"/>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74708E-B22E-9758-003E-B8C127E45611}"/>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D7B5697-536E-B35F-C18F-6D158D4D1609}"/>
              </a:ext>
            </a:extLst>
          </p:cNvPr>
          <p:cNvSpPr>
            <a:spLocks noGrp="1"/>
          </p:cNvSpPr>
          <p:nvPr>
            <p:ph type="sldNum" sz="quarter" idx="10"/>
          </p:nvPr>
        </p:nvSpPr>
        <p:spPr/>
        <p:txBody>
          <a:bodyPr/>
          <a:lstStyle>
            <a:lvl1pPr>
              <a:defRPr/>
            </a:lvl1pPr>
          </a:lstStyle>
          <a:p>
            <a:r>
              <a:rPr lang="en-US" altLang="en-US"/>
              <a:t>11.</a:t>
            </a:r>
            <a:fld id="{DAEFCA7C-AC8C-2249-94EF-A04B4C6C9034}" type="slidenum">
              <a:rPr lang="en-US" altLang="en-US"/>
              <a:pPr/>
              <a:t>‹#›</a:t>
            </a:fld>
            <a:endParaRPr lang="en-US" altLang="en-US"/>
          </a:p>
        </p:txBody>
      </p:sp>
    </p:spTree>
    <p:extLst>
      <p:ext uri="{BB962C8B-B14F-4D97-AF65-F5344CB8AC3E}">
        <p14:creationId xmlns:p14="http://schemas.microsoft.com/office/powerpoint/2010/main" val="1713544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56F815-E688-E1C4-8702-5FC56A8AA62E}"/>
              </a:ext>
            </a:extLst>
          </p:cNvPr>
          <p:cNvSpPr>
            <a:spLocks noGrp="1"/>
          </p:cNvSpPr>
          <p:nvPr>
            <p:ph/>
          </p:nvPr>
        </p:nvSpPr>
        <p:spPr>
          <a:xfrm>
            <a:off x="628650" y="365125"/>
            <a:ext cx="7886700" cy="5811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81EE92F6-9EEF-0047-BFA0-C77B858C4A94}"/>
              </a:ext>
            </a:extLst>
          </p:cNvPr>
          <p:cNvSpPr>
            <a:spLocks noGrp="1"/>
          </p:cNvSpPr>
          <p:nvPr>
            <p:ph type="sldNum" sz="quarter" idx="10"/>
          </p:nvPr>
        </p:nvSpPr>
        <p:spPr>
          <a:xfrm>
            <a:off x="-76200" y="6400800"/>
            <a:ext cx="1905000" cy="457200"/>
          </a:xfrm>
        </p:spPr>
        <p:txBody>
          <a:bodyPr/>
          <a:lstStyle>
            <a:lvl1pPr>
              <a:defRPr/>
            </a:lvl1pPr>
          </a:lstStyle>
          <a:p>
            <a:r>
              <a:rPr lang="en-US" altLang="en-US"/>
              <a:t>11.</a:t>
            </a:r>
            <a:fld id="{641360B3-A48B-374D-BDDA-A9ACA8C79456}" type="slidenum">
              <a:rPr lang="en-US" altLang="en-US"/>
              <a:pPr/>
              <a:t>‹#›</a:t>
            </a:fld>
            <a:endParaRPr lang="en-US" altLang="en-US"/>
          </a:p>
        </p:txBody>
      </p:sp>
    </p:spTree>
    <p:extLst>
      <p:ext uri="{BB962C8B-B14F-4D97-AF65-F5344CB8AC3E}">
        <p14:creationId xmlns:p14="http://schemas.microsoft.com/office/powerpoint/2010/main" val="645594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A43C-09E6-342A-A1E8-6EFC0818A693}"/>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0D363E8-FA16-7996-43B1-113BAA0159E6}"/>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E32530C7-1949-B35F-77DE-0876597B1928}"/>
              </a:ext>
            </a:extLst>
          </p:cNvPr>
          <p:cNvSpPr>
            <a:spLocks noGrp="1"/>
          </p:cNvSpPr>
          <p:nvPr>
            <p:ph type="sldNum" sz="quarter" idx="10"/>
          </p:nvPr>
        </p:nvSpPr>
        <p:spPr/>
        <p:txBody>
          <a:bodyPr/>
          <a:lstStyle>
            <a:lvl1pPr>
              <a:defRPr/>
            </a:lvl1pPr>
          </a:lstStyle>
          <a:p>
            <a:r>
              <a:rPr lang="en-US" altLang="en-US"/>
              <a:t>11.</a:t>
            </a:r>
            <a:fld id="{3474ACBA-FFD6-0543-88ED-BB801CF87654}" type="slidenum">
              <a:rPr lang="en-US" altLang="en-US"/>
              <a:pPr/>
              <a:t>‹#›</a:t>
            </a:fld>
            <a:endParaRPr lang="en-US" altLang="en-US"/>
          </a:p>
        </p:txBody>
      </p:sp>
    </p:spTree>
    <p:extLst>
      <p:ext uri="{BB962C8B-B14F-4D97-AF65-F5344CB8AC3E}">
        <p14:creationId xmlns:p14="http://schemas.microsoft.com/office/powerpoint/2010/main" val="316344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5D89-0BA3-F8A7-AE78-9969D6BB1865}"/>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A5FAD4-F6A4-4918-0970-F6BC33CEEA2D}"/>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a:extLst>
              <a:ext uri="{FF2B5EF4-FFF2-40B4-BE49-F238E27FC236}">
                <a16:creationId xmlns:a16="http://schemas.microsoft.com/office/drawing/2014/main" id="{C28078D9-33FA-F380-5175-18C019410AF6}"/>
              </a:ext>
            </a:extLst>
          </p:cNvPr>
          <p:cNvSpPr>
            <a:spLocks noGrp="1"/>
          </p:cNvSpPr>
          <p:nvPr>
            <p:ph type="sldNum" sz="quarter" idx="10"/>
          </p:nvPr>
        </p:nvSpPr>
        <p:spPr/>
        <p:txBody>
          <a:bodyPr/>
          <a:lstStyle>
            <a:lvl1pPr>
              <a:defRPr/>
            </a:lvl1pPr>
          </a:lstStyle>
          <a:p>
            <a:r>
              <a:rPr lang="en-US" altLang="en-US"/>
              <a:t>11.</a:t>
            </a:r>
            <a:fld id="{48E59978-73EE-7F40-8476-A62E0B101806}" type="slidenum">
              <a:rPr lang="en-US" altLang="en-US"/>
              <a:pPr/>
              <a:t>‹#›</a:t>
            </a:fld>
            <a:endParaRPr lang="en-US" altLang="en-US"/>
          </a:p>
        </p:txBody>
      </p:sp>
    </p:spTree>
    <p:extLst>
      <p:ext uri="{BB962C8B-B14F-4D97-AF65-F5344CB8AC3E}">
        <p14:creationId xmlns:p14="http://schemas.microsoft.com/office/powerpoint/2010/main" val="136302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9F47-EF8E-ABA8-CE0A-9536B9EBB191}"/>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8FB4FAC-A2E6-7167-A9C7-878264E6D37C}"/>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4DBCF2-7FD7-C272-DA06-584CCE574CC1}"/>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050FE389-0D94-891E-FAA5-9B8A3C846470}"/>
              </a:ext>
            </a:extLst>
          </p:cNvPr>
          <p:cNvSpPr>
            <a:spLocks noGrp="1"/>
          </p:cNvSpPr>
          <p:nvPr>
            <p:ph type="sldNum" sz="quarter" idx="10"/>
          </p:nvPr>
        </p:nvSpPr>
        <p:spPr/>
        <p:txBody>
          <a:bodyPr/>
          <a:lstStyle>
            <a:lvl1pPr>
              <a:defRPr/>
            </a:lvl1pPr>
          </a:lstStyle>
          <a:p>
            <a:r>
              <a:rPr lang="en-US" altLang="en-US"/>
              <a:t>11.</a:t>
            </a:r>
            <a:fld id="{C58BF24B-0FEE-6643-B58D-8F661E9EF134}" type="slidenum">
              <a:rPr lang="en-US" altLang="en-US"/>
              <a:pPr/>
              <a:t>‹#›</a:t>
            </a:fld>
            <a:endParaRPr lang="en-US" altLang="en-US"/>
          </a:p>
        </p:txBody>
      </p:sp>
    </p:spTree>
    <p:extLst>
      <p:ext uri="{BB962C8B-B14F-4D97-AF65-F5344CB8AC3E}">
        <p14:creationId xmlns:p14="http://schemas.microsoft.com/office/powerpoint/2010/main" val="1334716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CAC38-67F6-BC21-1D08-48468CCE2D7A}"/>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F071879-6CF8-D7E7-9C92-9DB3EA094635}"/>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7B777-601A-1097-8B19-C2C2270BF55F}"/>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DF90D-A27A-1A03-BBB9-57487EFD42CF}"/>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058999-4D7C-375D-99CC-137DD359D61C}"/>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8EF1B0B5-DAC9-8051-BEF0-87E7347B0967}"/>
              </a:ext>
            </a:extLst>
          </p:cNvPr>
          <p:cNvSpPr>
            <a:spLocks noGrp="1"/>
          </p:cNvSpPr>
          <p:nvPr>
            <p:ph type="sldNum" sz="quarter" idx="10"/>
          </p:nvPr>
        </p:nvSpPr>
        <p:spPr/>
        <p:txBody>
          <a:bodyPr/>
          <a:lstStyle>
            <a:lvl1pPr>
              <a:defRPr/>
            </a:lvl1pPr>
          </a:lstStyle>
          <a:p>
            <a:r>
              <a:rPr lang="en-US" altLang="en-US"/>
              <a:t>11.</a:t>
            </a:r>
            <a:fld id="{FCF19B33-9F63-9E46-BFD9-507DFBF76A57}" type="slidenum">
              <a:rPr lang="en-US" altLang="en-US"/>
              <a:pPr/>
              <a:t>‹#›</a:t>
            </a:fld>
            <a:endParaRPr lang="en-US" altLang="en-US"/>
          </a:p>
        </p:txBody>
      </p:sp>
    </p:spTree>
    <p:extLst>
      <p:ext uri="{BB962C8B-B14F-4D97-AF65-F5344CB8AC3E}">
        <p14:creationId xmlns:p14="http://schemas.microsoft.com/office/powerpoint/2010/main" val="3427162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05A29-D4EA-2FB5-6047-A4F073D1D188}"/>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29BA88C-0744-2323-72D7-0FD192554848}"/>
              </a:ext>
            </a:extLst>
          </p:cNvPr>
          <p:cNvSpPr>
            <a:spLocks noGrp="1"/>
          </p:cNvSpPr>
          <p:nvPr>
            <p:ph type="sldNum" sz="quarter" idx="10"/>
          </p:nvPr>
        </p:nvSpPr>
        <p:spPr/>
        <p:txBody>
          <a:bodyPr/>
          <a:lstStyle>
            <a:lvl1pPr>
              <a:defRPr/>
            </a:lvl1pPr>
          </a:lstStyle>
          <a:p>
            <a:r>
              <a:rPr lang="en-US" altLang="en-US"/>
              <a:t>11.</a:t>
            </a:r>
            <a:fld id="{B4C94D09-907B-5B40-AFA8-AC281DCAF6A0}" type="slidenum">
              <a:rPr lang="en-US" altLang="en-US"/>
              <a:pPr/>
              <a:t>‹#›</a:t>
            </a:fld>
            <a:endParaRPr lang="en-US" altLang="en-US"/>
          </a:p>
        </p:txBody>
      </p:sp>
    </p:spTree>
    <p:extLst>
      <p:ext uri="{BB962C8B-B14F-4D97-AF65-F5344CB8AC3E}">
        <p14:creationId xmlns:p14="http://schemas.microsoft.com/office/powerpoint/2010/main" val="351145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4B5841-1C0C-0A4F-A5D1-4F5AE788B529}"/>
              </a:ext>
            </a:extLst>
          </p:cNvPr>
          <p:cNvSpPr>
            <a:spLocks noGrp="1"/>
          </p:cNvSpPr>
          <p:nvPr>
            <p:ph type="sldNum" sz="quarter" idx="10"/>
          </p:nvPr>
        </p:nvSpPr>
        <p:spPr/>
        <p:txBody>
          <a:bodyPr/>
          <a:lstStyle>
            <a:lvl1pPr>
              <a:defRPr/>
            </a:lvl1pPr>
          </a:lstStyle>
          <a:p>
            <a:r>
              <a:rPr lang="en-US" altLang="en-US"/>
              <a:t>11.</a:t>
            </a:r>
            <a:fld id="{50B7D151-7BAC-3A4D-8B80-3E69B40112AF}" type="slidenum">
              <a:rPr lang="en-US" altLang="en-US"/>
              <a:pPr/>
              <a:t>‹#›</a:t>
            </a:fld>
            <a:endParaRPr lang="en-US" altLang="en-US"/>
          </a:p>
        </p:txBody>
      </p:sp>
    </p:spTree>
    <p:extLst>
      <p:ext uri="{BB962C8B-B14F-4D97-AF65-F5344CB8AC3E}">
        <p14:creationId xmlns:p14="http://schemas.microsoft.com/office/powerpoint/2010/main" val="2929480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C6C8-4EB0-6A91-C958-8F996C29D86E}"/>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918171-3025-7370-1994-EAEF563A401D}"/>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FFA334-B240-E948-B46E-26C2E9B1762F}"/>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56EEC010-E8D6-5E12-8BF1-6629399347F0}"/>
              </a:ext>
            </a:extLst>
          </p:cNvPr>
          <p:cNvSpPr>
            <a:spLocks noGrp="1"/>
          </p:cNvSpPr>
          <p:nvPr>
            <p:ph type="sldNum" sz="quarter" idx="10"/>
          </p:nvPr>
        </p:nvSpPr>
        <p:spPr/>
        <p:txBody>
          <a:bodyPr/>
          <a:lstStyle>
            <a:lvl1pPr>
              <a:defRPr/>
            </a:lvl1pPr>
          </a:lstStyle>
          <a:p>
            <a:r>
              <a:rPr lang="en-US" altLang="en-US"/>
              <a:t>11.</a:t>
            </a:r>
            <a:fld id="{B592E5E8-4075-A647-8DA1-D4BE14789B68}" type="slidenum">
              <a:rPr lang="en-US" altLang="en-US"/>
              <a:pPr/>
              <a:t>‹#›</a:t>
            </a:fld>
            <a:endParaRPr lang="en-US" altLang="en-US"/>
          </a:p>
        </p:txBody>
      </p:sp>
    </p:spTree>
    <p:extLst>
      <p:ext uri="{BB962C8B-B14F-4D97-AF65-F5344CB8AC3E}">
        <p14:creationId xmlns:p14="http://schemas.microsoft.com/office/powerpoint/2010/main" val="3659323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68EF8-092C-4790-32FF-C33270025106}"/>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628B9F-F4B0-2AF5-95AD-05F67092B704}"/>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B77D16-ACD1-61C3-5589-F38DC74BE505}"/>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94A0C1EC-6980-9A74-6220-70BB8C43201C}"/>
              </a:ext>
            </a:extLst>
          </p:cNvPr>
          <p:cNvSpPr>
            <a:spLocks noGrp="1"/>
          </p:cNvSpPr>
          <p:nvPr>
            <p:ph type="sldNum" sz="quarter" idx="10"/>
          </p:nvPr>
        </p:nvSpPr>
        <p:spPr/>
        <p:txBody>
          <a:bodyPr/>
          <a:lstStyle>
            <a:lvl1pPr>
              <a:defRPr/>
            </a:lvl1pPr>
          </a:lstStyle>
          <a:p>
            <a:r>
              <a:rPr lang="en-US" altLang="en-US"/>
              <a:t>11.</a:t>
            </a:r>
            <a:fld id="{877972B0-1D01-A44B-8B89-76559AB17FF5}" type="slidenum">
              <a:rPr lang="en-US" altLang="en-US"/>
              <a:pPr/>
              <a:t>‹#›</a:t>
            </a:fld>
            <a:endParaRPr lang="en-US" altLang="en-US"/>
          </a:p>
        </p:txBody>
      </p:sp>
    </p:spTree>
    <p:extLst>
      <p:ext uri="{BB962C8B-B14F-4D97-AF65-F5344CB8AC3E}">
        <p14:creationId xmlns:p14="http://schemas.microsoft.com/office/powerpoint/2010/main" val="944524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a:extLst>
              <a:ext uri="{FF2B5EF4-FFF2-40B4-BE49-F238E27FC236}">
                <a16:creationId xmlns:a16="http://schemas.microsoft.com/office/drawing/2014/main" id="{B756BBCF-D1EA-8D28-98A8-34969A8C367C}"/>
              </a:ext>
            </a:extLst>
          </p:cNvPr>
          <p:cNvSpPr>
            <a:spLocks noGrp="1" noChangeArrowheads="1"/>
          </p:cNvSpPr>
          <p:nvPr>
            <p:ph type="sldNum" sz="quarter" idx="4"/>
          </p:nvPr>
        </p:nvSpPr>
        <p:spPr bwMode="auto">
          <a:xfrm>
            <a:off x="-76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2000" baseline="0">
                <a:solidFill>
                  <a:schemeClr val="bg2"/>
                </a:solidFill>
              </a:defRPr>
            </a:lvl1pPr>
          </a:lstStyle>
          <a:p>
            <a:r>
              <a:rPr lang="en-US" altLang="en-US"/>
              <a:t>11.</a:t>
            </a:r>
            <a:fld id="{323AD82C-C369-5F49-A0CA-F9FDC489A8B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41E33DC-7D0F-65FB-BCC8-3253A52684CF}"/>
              </a:ext>
            </a:extLst>
          </p:cNvPr>
          <p:cNvSpPr>
            <a:spLocks noGrp="1"/>
          </p:cNvSpPr>
          <p:nvPr>
            <p:ph type="sldNum" sz="quarter" idx="10"/>
          </p:nvPr>
        </p:nvSpPr>
        <p:spPr/>
        <p:txBody>
          <a:bodyPr/>
          <a:lstStyle/>
          <a:p>
            <a:r>
              <a:rPr lang="en-US" altLang="en-US"/>
              <a:t>11.</a:t>
            </a:r>
            <a:fld id="{059EF4CE-1BBB-A24E-8EF8-05EAED25CE37}" type="slidenum">
              <a:rPr lang="en-US" altLang="en-US"/>
              <a:pPr/>
              <a:t>1</a:t>
            </a:fld>
            <a:endParaRPr lang="en-US" altLang="en-US"/>
          </a:p>
        </p:txBody>
      </p:sp>
      <p:pic>
        <p:nvPicPr>
          <p:cNvPr id="1076226" name="Picture 2">
            <a:extLst>
              <a:ext uri="{FF2B5EF4-FFF2-40B4-BE49-F238E27FC236}">
                <a16:creationId xmlns:a16="http://schemas.microsoft.com/office/drawing/2014/main" id="{39853B4D-0C1C-96D9-23B4-B9CD038A4FAB}"/>
              </a:ext>
            </a:extLst>
          </p:cNvP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96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6227" name="Rectangle 3">
            <a:extLst>
              <a:ext uri="{FF2B5EF4-FFF2-40B4-BE49-F238E27FC236}">
                <a16:creationId xmlns:a16="http://schemas.microsoft.com/office/drawing/2014/main" id="{B42B0F81-1C12-B1A7-BCE1-506E5FE1689A}"/>
              </a:ext>
            </a:extLst>
          </p:cNvPr>
          <p:cNvSpPr>
            <a:spLocks noChangeArrowheads="1"/>
          </p:cNvSpPr>
          <p:nvPr/>
        </p:nvSpPr>
        <p:spPr bwMode="auto">
          <a:xfrm>
            <a:off x="1143000" y="2514600"/>
            <a:ext cx="685800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4400" baseline="0">
                <a:solidFill>
                  <a:schemeClr val="tx2"/>
                </a:solidFill>
              </a:rPr>
              <a:t>Chapter 11</a:t>
            </a:r>
          </a:p>
          <a:p>
            <a:pPr algn="ctr"/>
            <a:endParaRPr lang="en-US" altLang="en-US" sz="2000" baseline="0">
              <a:solidFill>
                <a:schemeClr val="tx2"/>
              </a:solidFill>
            </a:endParaRPr>
          </a:p>
          <a:p>
            <a:pPr algn="ctr"/>
            <a:r>
              <a:rPr lang="en-US" altLang="en-US" sz="4400" baseline="0"/>
              <a:t>Data Link Control</a:t>
            </a:r>
          </a:p>
        </p:txBody>
      </p:sp>
      <p:sp>
        <p:nvSpPr>
          <p:cNvPr id="1076228" name="Text Box 4">
            <a:extLst>
              <a:ext uri="{FF2B5EF4-FFF2-40B4-BE49-F238E27FC236}">
                <a16:creationId xmlns:a16="http://schemas.microsoft.com/office/drawing/2014/main" id="{9647C849-6AA7-D91E-486D-AF008223052A}"/>
              </a:ext>
            </a:extLst>
          </p:cNvPr>
          <p:cNvSpPr txBox="1">
            <a:spLocks noChangeArrowheads="1"/>
          </p:cNvSpPr>
          <p:nvPr/>
        </p:nvSpPr>
        <p:spPr bwMode="auto">
          <a:xfrm>
            <a:off x="0" y="6507163"/>
            <a:ext cx="9144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en-US" sz="1200" b="0" baseline="0">
                <a:latin typeface="Times New Roman" panose="02020603050405020304" pitchFamily="18" charset="0"/>
              </a:rPr>
              <a:t>Copyright © The McGraw-Hill Companies, Inc. Permission required for reproduction or display.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BD7ACC-14A1-AFC8-7FFC-FD87452FCC00}"/>
              </a:ext>
            </a:extLst>
          </p:cNvPr>
          <p:cNvSpPr>
            <a:spLocks noGrp="1"/>
          </p:cNvSpPr>
          <p:nvPr>
            <p:ph type="sldNum" sz="quarter" idx="10"/>
          </p:nvPr>
        </p:nvSpPr>
        <p:spPr/>
        <p:txBody>
          <a:bodyPr/>
          <a:lstStyle/>
          <a:p>
            <a:r>
              <a:rPr lang="en-US" altLang="en-US"/>
              <a:t>11.</a:t>
            </a:r>
            <a:fld id="{8D1144A2-298B-D246-AB7E-92A47282FD1B}" type="slidenum">
              <a:rPr lang="en-US" altLang="en-US"/>
              <a:pPr/>
              <a:t>10</a:t>
            </a:fld>
            <a:endParaRPr lang="en-US" altLang="en-US"/>
          </a:p>
        </p:txBody>
      </p:sp>
      <p:sp>
        <p:nvSpPr>
          <p:cNvPr id="913410" name="Rectangle 2">
            <a:extLst>
              <a:ext uri="{FF2B5EF4-FFF2-40B4-BE49-F238E27FC236}">
                <a16:creationId xmlns:a16="http://schemas.microsoft.com/office/drawing/2014/main" id="{2732D36F-A5A2-2AA3-DC32-E426FEE2ACD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3411" name="Rectangle 3">
            <a:extLst>
              <a:ext uri="{FF2B5EF4-FFF2-40B4-BE49-F238E27FC236}">
                <a16:creationId xmlns:a16="http://schemas.microsoft.com/office/drawing/2014/main" id="{48B5C01D-67A0-77D5-5DF2-4E0525F7C55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3412" name="Rectangle 4">
            <a:extLst>
              <a:ext uri="{FF2B5EF4-FFF2-40B4-BE49-F238E27FC236}">
                <a16:creationId xmlns:a16="http://schemas.microsoft.com/office/drawing/2014/main" id="{E0A4C00F-97B2-90FC-A842-7057D74AB41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3413" name="Rectangle 5">
            <a:extLst>
              <a:ext uri="{FF2B5EF4-FFF2-40B4-BE49-F238E27FC236}">
                <a16:creationId xmlns:a16="http://schemas.microsoft.com/office/drawing/2014/main" id="{9A3339C2-72C4-820F-0E38-72FEEEF3C76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3414" name="Rectangle 6">
            <a:extLst>
              <a:ext uri="{FF2B5EF4-FFF2-40B4-BE49-F238E27FC236}">
                <a16:creationId xmlns:a16="http://schemas.microsoft.com/office/drawing/2014/main" id="{6FECD925-C387-68EC-290A-846345CDF98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3415" name="Rectangle 7">
            <a:extLst>
              <a:ext uri="{FF2B5EF4-FFF2-40B4-BE49-F238E27FC236}">
                <a16:creationId xmlns:a16="http://schemas.microsoft.com/office/drawing/2014/main" id="{BAB9F6A8-4390-34E5-0490-89E7F280CBC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3416" name="Rectangle 8">
            <a:extLst>
              <a:ext uri="{FF2B5EF4-FFF2-40B4-BE49-F238E27FC236}">
                <a16:creationId xmlns:a16="http://schemas.microsoft.com/office/drawing/2014/main" id="{CEBA6BA6-6F45-CCF8-B9A5-6DC52F59B62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grpSp>
        <p:nvGrpSpPr>
          <p:cNvPr id="913420" name="Group 12">
            <a:extLst>
              <a:ext uri="{FF2B5EF4-FFF2-40B4-BE49-F238E27FC236}">
                <a16:creationId xmlns:a16="http://schemas.microsoft.com/office/drawing/2014/main" id="{C115FF5A-06F9-C642-1F4B-4BAA26F04F85}"/>
              </a:ext>
            </a:extLst>
          </p:cNvPr>
          <p:cNvGrpSpPr>
            <a:grpSpLocks/>
          </p:cNvGrpSpPr>
          <p:nvPr/>
        </p:nvGrpSpPr>
        <p:grpSpPr bwMode="auto">
          <a:xfrm>
            <a:off x="304800" y="2667000"/>
            <a:ext cx="8534400" cy="2209800"/>
            <a:chOff x="288" y="1680"/>
            <a:chExt cx="5137" cy="1392"/>
          </a:xfrm>
        </p:grpSpPr>
        <p:sp>
          <p:nvSpPr>
            <p:cNvPr id="913417" name="Line 9">
              <a:extLst>
                <a:ext uri="{FF2B5EF4-FFF2-40B4-BE49-F238E27FC236}">
                  <a16:creationId xmlns:a16="http://schemas.microsoft.com/office/drawing/2014/main" id="{E185C185-B4C5-F35D-CBF4-10E33B5382A0}"/>
                </a:ext>
              </a:extLst>
            </p:cNvPr>
            <p:cNvSpPr>
              <a:spLocks noChangeShapeType="1"/>
            </p:cNvSpPr>
            <p:nvPr/>
          </p:nvSpPr>
          <p:spPr bwMode="auto">
            <a:xfrm>
              <a:off x="288" y="1680"/>
              <a:ext cx="5136"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18" name="Line 10">
              <a:extLst>
                <a:ext uri="{FF2B5EF4-FFF2-40B4-BE49-F238E27FC236}">
                  <a16:creationId xmlns:a16="http://schemas.microsoft.com/office/drawing/2014/main" id="{C9AFB81C-C95B-C128-D0EA-207A80D88E07}"/>
                </a:ext>
              </a:extLst>
            </p:cNvPr>
            <p:cNvSpPr>
              <a:spLocks noChangeShapeType="1"/>
            </p:cNvSpPr>
            <p:nvPr/>
          </p:nvSpPr>
          <p:spPr bwMode="auto">
            <a:xfrm>
              <a:off x="289" y="3072"/>
              <a:ext cx="5136"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3419" name="Rectangle 11">
            <a:extLst>
              <a:ext uri="{FF2B5EF4-FFF2-40B4-BE49-F238E27FC236}">
                <a16:creationId xmlns:a16="http://schemas.microsoft.com/office/drawing/2014/main" id="{B1483066-E98D-289C-19CF-E14F4AA095B2}"/>
              </a:ext>
            </a:extLst>
          </p:cNvPr>
          <p:cNvSpPr>
            <a:spLocks noChangeArrowheads="1"/>
          </p:cNvSpPr>
          <p:nvPr/>
        </p:nvSpPr>
        <p:spPr bwMode="auto">
          <a:xfrm>
            <a:off x="400050" y="2759075"/>
            <a:ext cx="8343900" cy="204152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Flow control refers to a set of procedures used to restrict  the amount of data</a:t>
            </a:r>
          </a:p>
          <a:p>
            <a:pPr algn="ctr"/>
            <a:r>
              <a:rPr lang="en-US" altLang="en-US" baseline="0"/>
              <a:t>that the sender can send  before</a:t>
            </a:r>
          </a:p>
          <a:p>
            <a:pPr algn="ctr"/>
            <a:r>
              <a:rPr lang="en-US" altLang="en-US" baseline="0"/>
              <a:t>waiting for acknowledgment.</a:t>
            </a:r>
          </a:p>
        </p:txBody>
      </p:sp>
      <p:grpSp>
        <p:nvGrpSpPr>
          <p:cNvPr id="913421" name="Group 13">
            <a:extLst>
              <a:ext uri="{FF2B5EF4-FFF2-40B4-BE49-F238E27FC236}">
                <a16:creationId xmlns:a16="http://schemas.microsoft.com/office/drawing/2014/main" id="{F9EE351A-D96B-4134-FCA4-836513DD21F6}"/>
              </a:ext>
            </a:extLst>
          </p:cNvPr>
          <p:cNvGrpSpPr>
            <a:grpSpLocks/>
          </p:cNvGrpSpPr>
          <p:nvPr/>
        </p:nvGrpSpPr>
        <p:grpSpPr bwMode="auto">
          <a:xfrm>
            <a:off x="457200" y="1981200"/>
            <a:ext cx="1143000" cy="566738"/>
            <a:chOff x="1200" y="1248"/>
            <a:chExt cx="720" cy="357"/>
          </a:xfrm>
        </p:grpSpPr>
        <p:pic>
          <p:nvPicPr>
            <p:cNvPr id="913422" name="Picture 14">
              <a:extLst>
                <a:ext uri="{FF2B5EF4-FFF2-40B4-BE49-F238E27FC236}">
                  <a16:creationId xmlns:a16="http://schemas.microsoft.com/office/drawing/2014/main" id="{7207B1E4-FE61-6420-FBDD-6F2876920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3423" name="Text Box 15">
              <a:extLst>
                <a:ext uri="{FF2B5EF4-FFF2-40B4-BE49-F238E27FC236}">
                  <a16:creationId xmlns:a16="http://schemas.microsoft.com/office/drawing/2014/main" id="{19328495-4DF3-F5FF-DCA7-DA8805F1478D}"/>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BA88C1-9D60-349D-B076-58F71B8FE975}"/>
              </a:ext>
            </a:extLst>
          </p:cNvPr>
          <p:cNvSpPr>
            <a:spLocks noGrp="1"/>
          </p:cNvSpPr>
          <p:nvPr>
            <p:ph type="sldNum" sz="quarter" idx="10"/>
          </p:nvPr>
        </p:nvSpPr>
        <p:spPr/>
        <p:txBody>
          <a:bodyPr/>
          <a:lstStyle/>
          <a:p>
            <a:r>
              <a:rPr lang="en-US" altLang="en-US"/>
              <a:t>11.</a:t>
            </a:r>
            <a:fld id="{1E3F1AE3-B2BA-4445-8F40-AD640F220BA4}" type="slidenum">
              <a:rPr lang="en-US" altLang="en-US"/>
              <a:pPr/>
              <a:t>100</a:t>
            </a:fld>
            <a:endParaRPr lang="en-US" altLang="en-US"/>
          </a:p>
        </p:txBody>
      </p:sp>
      <p:sp>
        <p:nvSpPr>
          <p:cNvPr id="950274" name="Rectangle 2">
            <a:extLst>
              <a:ext uri="{FF2B5EF4-FFF2-40B4-BE49-F238E27FC236}">
                <a16:creationId xmlns:a16="http://schemas.microsoft.com/office/drawing/2014/main" id="{E76C986D-665C-6A1D-9399-EAD84C1DDB2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0275" name="Rectangle 3">
            <a:extLst>
              <a:ext uri="{FF2B5EF4-FFF2-40B4-BE49-F238E27FC236}">
                <a16:creationId xmlns:a16="http://schemas.microsoft.com/office/drawing/2014/main" id="{06CD73DC-1F66-BC0D-684D-8D72686BD83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0276" name="Rectangle 4">
            <a:extLst>
              <a:ext uri="{FF2B5EF4-FFF2-40B4-BE49-F238E27FC236}">
                <a16:creationId xmlns:a16="http://schemas.microsoft.com/office/drawing/2014/main" id="{55D5DD58-68FF-41F2-9441-8355D69DF1F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0277" name="Rectangle 5">
            <a:extLst>
              <a:ext uri="{FF2B5EF4-FFF2-40B4-BE49-F238E27FC236}">
                <a16:creationId xmlns:a16="http://schemas.microsoft.com/office/drawing/2014/main" id="{7DDF4510-439C-CE0F-702B-581F8D87F73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0278" name="Rectangle 6">
            <a:extLst>
              <a:ext uri="{FF2B5EF4-FFF2-40B4-BE49-F238E27FC236}">
                <a16:creationId xmlns:a16="http://schemas.microsoft.com/office/drawing/2014/main" id="{ADAC770D-28F1-6FE2-4984-742057F390C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0279" name="Rectangle 7">
            <a:extLst>
              <a:ext uri="{FF2B5EF4-FFF2-40B4-BE49-F238E27FC236}">
                <a16:creationId xmlns:a16="http://schemas.microsoft.com/office/drawing/2014/main" id="{A8CD73F7-9FF0-E9FF-21F0-E3679BBAE06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0280" name="Rectangle 8">
            <a:extLst>
              <a:ext uri="{FF2B5EF4-FFF2-40B4-BE49-F238E27FC236}">
                <a16:creationId xmlns:a16="http://schemas.microsoft.com/office/drawing/2014/main" id="{D626F89D-2563-927C-0304-5BB54BB749C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0281" name="Rectangle 9">
            <a:extLst>
              <a:ext uri="{FF2B5EF4-FFF2-40B4-BE49-F238E27FC236}">
                <a16:creationId xmlns:a16="http://schemas.microsoft.com/office/drawing/2014/main" id="{FAFD0953-FB64-0671-F658-67954F51E40F}"/>
              </a:ext>
            </a:extLst>
          </p:cNvPr>
          <p:cNvSpPr>
            <a:spLocks noChangeArrowheads="1"/>
          </p:cNvSpPr>
          <p:nvPr/>
        </p:nvSpPr>
        <p:spPr bwMode="auto">
          <a:xfrm>
            <a:off x="228600" y="1143000"/>
            <a:ext cx="8686800" cy="47894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Let us go through the phases followed by a network layer packet as it is transmitted through a PPP connection. Figure 11.41 shows the steps. For simplicity, we assume unidirectional movement of data from the user site to the system site (such as sending an e-mail through an ISP). </a:t>
            </a:r>
          </a:p>
          <a:p>
            <a:pPr algn="just"/>
            <a:endParaRPr lang="en-US" altLang="en-US" sz="2800" i="1" baseline="0">
              <a:latin typeface="Times New Roman" panose="02020603050405020304" pitchFamily="18" charset="0"/>
            </a:endParaRPr>
          </a:p>
          <a:p>
            <a:pPr algn="just"/>
            <a:r>
              <a:rPr lang="en-US" altLang="en-US" sz="2800" i="1" baseline="0">
                <a:latin typeface="Times New Roman" panose="02020603050405020304" pitchFamily="18" charset="0"/>
              </a:rPr>
              <a:t>The first two frames show link establishment. We have chosen two options (not shown in the figure): using PAP for authentication and suppressing the address control fields. Frames 3 and 4 are for authentication. Frames 5 and 6 establish the network layer connection using IPCP.</a:t>
            </a:r>
          </a:p>
        </p:txBody>
      </p:sp>
      <p:sp>
        <p:nvSpPr>
          <p:cNvPr id="950283" name="Text Box 11">
            <a:extLst>
              <a:ext uri="{FF2B5EF4-FFF2-40B4-BE49-F238E27FC236}">
                <a16:creationId xmlns:a16="http://schemas.microsoft.com/office/drawing/2014/main" id="{3263B730-C22B-76D8-9E50-E61C1ADB5B20}"/>
              </a:ext>
            </a:extLst>
          </p:cNvPr>
          <p:cNvSpPr txBox="1">
            <a:spLocks noChangeArrowheads="1"/>
          </p:cNvSpPr>
          <p:nvPr/>
        </p:nvSpPr>
        <p:spPr bwMode="auto">
          <a:xfrm>
            <a:off x="1143000"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11.12</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66077D-EF5B-6E1E-3641-F93CD35D2BAD}"/>
              </a:ext>
            </a:extLst>
          </p:cNvPr>
          <p:cNvSpPr>
            <a:spLocks noGrp="1"/>
          </p:cNvSpPr>
          <p:nvPr>
            <p:ph type="sldNum" sz="quarter" idx="10"/>
          </p:nvPr>
        </p:nvSpPr>
        <p:spPr/>
        <p:txBody>
          <a:bodyPr/>
          <a:lstStyle/>
          <a:p>
            <a:r>
              <a:rPr lang="en-US" altLang="en-US"/>
              <a:t>11.</a:t>
            </a:r>
            <a:fld id="{FC80DFF5-8582-B142-BCA0-AE7281696C0D}" type="slidenum">
              <a:rPr lang="en-US" altLang="en-US"/>
              <a:pPr/>
              <a:t>101</a:t>
            </a:fld>
            <a:endParaRPr lang="en-US" altLang="en-US"/>
          </a:p>
        </p:txBody>
      </p:sp>
      <p:sp>
        <p:nvSpPr>
          <p:cNvPr id="1074178" name="Rectangle 2">
            <a:extLst>
              <a:ext uri="{FF2B5EF4-FFF2-40B4-BE49-F238E27FC236}">
                <a16:creationId xmlns:a16="http://schemas.microsoft.com/office/drawing/2014/main" id="{1EC81448-64B4-1A2B-591F-66339685B5A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4179" name="Rectangle 3">
            <a:extLst>
              <a:ext uri="{FF2B5EF4-FFF2-40B4-BE49-F238E27FC236}">
                <a16:creationId xmlns:a16="http://schemas.microsoft.com/office/drawing/2014/main" id="{DF66E1DD-7B4D-8D76-BC95-E769AC07D6D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4180" name="Rectangle 4">
            <a:extLst>
              <a:ext uri="{FF2B5EF4-FFF2-40B4-BE49-F238E27FC236}">
                <a16:creationId xmlns:a16="http://schemas.microsoft.com/office/drawing/2014/main" id="{B7B0B86B-C643-C456-09CA-3B2C4DAE72E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4181" name="Rectangle 5">
            <a:extLst>
              <a:ext uri="{FF2B5EF4-FFF2-40B4-BE49-F238E27FC236}">
                <a16:creationId xmlns:a16="http://schemas.microsoft.com/office/drawing/2014/main" id="{4A1CF331-F0CC-DC4D-A852-E37EEAE65BD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4182" name="Rectangle 6">
            <a:extLst>
              <a:ext uri="{FF2B5EF4-FFF2-40B4-BE49-F238E27FC236}">
                <a16:creationId xmlns:a16="http://schemas.microsoft.com/office/drawing/2014/main" id="{024122E2-00BD-52F5-DF47-DBFE446C215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4183" name="Rectangle 7">
            <a:extLst>
              <a:ext uri="{FF2B5EF4-FFF2-40B4-BE49-F238E27FC236}">
                <a16:creationId xmlns:a16="http://schemas.microsoft.com/office/drawing/2014/main" id="{382509BE-FC5F-8B4A-1814-B5CB5A78E15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4184" name="Rectangle 8">
            <a:extLst>
              <a:ext uri="{FF2B5EF4-FFF2-40B4-BE49-F238E27FC236}">
                <a16:creationId xmlns:a16="http://schemas.microsoft.com/office/drawing/2014/main" id="{7831708E-4A27-47D6-856C-3E7A5F12EDA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4185" name="Rectangle 9">
            <a:extLst>
              <a:ext uri="{FF2B5EF4-FFF2-40B4-BE49-F238E27FC236}">
                <a16:creationId xmlns:a16="http://schemas.microsoft.com/office/drawing/2014/main" id="{79B47947-554F-D08B-0121-146AD9263F65}"/>
              </a:ext>
            </a:extLst>
          </p:cNvPr>
          <p:cNvSpPr>
            <a:spLocks noChangeArrowheads="1"/>
          </p:cNvSpPr>
          <p:nvPr/>
        </p:nvSpPr>
        <p:spPr bwMode="auto">
          <a:xfrm>
            <a:off x="228600" y="1143000"/>
            <a:ext cx="8686800" cy="521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The next several frames show that some IP packets are encapsulated in the PPP frame. The system (receiver) may have been running several network layer protocols, but it knows that the incoming data must be delivered to the IP protocol because the NCP protocol used before the data transfer was IPCP.</a:t>
            </a:r>
          </a:p>
          <a:p>
            <a:endParaRPr lang="en-US" altLang="en-US" sz="2800" i="1" baseline="0">
              <a:latin typeface="Times New Roman" panose="02020603050405020304" pitchFamily="18" charset="0"/>
            </a:endParaRPr>
          </a:p>
          <a:p>
            <a:pPr algn="just"/>
            <a:r>
              <a:rPr lang="en-US" altLang="en-US" sz="2800" i="1" baseline="0">
                <a:latin typeface="Times New Roman" panose="02020603050405020304" pitchFamily="18" charset="0"/>
              </a:rPr>
              <a:t>After data transfer, the user then terminates the data link connection, which is acknowledged by the system. Of course the user or the system could have chosen to terminate the network layer IPCP and keep the data link layer running if it wanted to run another NCP protocol.</a:t>
            </a:r>
          </a:p>
        </p:txBody>
      </p:sp>
      <p:sp>
        <p:nvSpPr>
          <p:cNvPr id="1074186" name="Text Box 10">
            <a:extLst>
              <a:ext uri="{FF2B5EF4-FFF2-40B4-BE49-F238E27FC236}">
                <a16:creationId xmlns:a16="http://schemas.microsoft.com/office/drawing/2014/main" id="{705EE129-EA6C-AB7F-96E9-DB72BC91F304}"/>
              </a:ext>
            </a:extLst>
          </p:cNvPr>
          <p:cNvSpPr txBox="1">
            <a:spLocks noChangeArrowheads="1"/>
          </p:cNvSpPr>
          <p:nvPr/>
        </p:nvSpPr>
        <p:spPr bwMode="auto">
          <a:xfrm>
            <a:off x="1143000" y="0"/>
            <a:ext cx="47323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11.12 (continued)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371A-AAF4-0782-AD7A-6C83B3E366DA}"/>
              </a:ext>
            </a:extLst>
          </p:cNvPr>
          <p:cNvSpPr>
            <a:spLocks noGrp="1"/>
          </p:cNvSpPr>
          <p:nvPr>
            <p:ph type="sldNum" sz="quarter" idx="10"/>
          </p:nvPr>
        </p:nvSpPr>
        <p:spPr/>
        <p:txBody>
          <a:bodyPr/>
          <a:lstStyle/>
          <a:p>
            <a:r>
              <a:rPr lang="en-US" altLang="en-US"/>
              <a:t>11.</a:t>
            </a:r>
            <a:fld id="{258B4B9D-4438-904E-9432-074847C5157C}" type="slidenum">
              <a:rPr lang="en-US" altLang="en-US"/>
              <a:pPr/>
              <a:t>102</a:t>
            </a:fld>
            <a:endParaRPr lang="en-US" altLang="en-US"/>
          </a:p>
        </p:txBody>
      </p:sp>
      <p:sp>
        <p:nvSpPr>
          <p:cNvPr id="908290" name="Line 2">
            <a:extLst>
              <a:ext uri="{FF2B5EF4-FFF2-40B4-BE49-F238E27FC236}">
                <a16:creationId xmlns:a16="http://schemas.microsoft.com/office/drawing/2014/main" id="{6D2B2951-9CD2-5380-0E10-9B8783FC7C09}"/>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8291" name="Line 3">
            <a:extLst>
              <a:ext uri="{FF2B5EF4-FFF2-40B4-BE49-F238E27FC236}">
                <a16:creationId xmlns:a16="http://schemas.microsoft.com/office/drawing/2014/main" id="{B3966313-727A-C4C7-689A-5277BE0037B7}"/>
              </a:ext>
            </a:extLst>
          </p:cNvPr>
          <p:cNvSpPr>
            <a:spLocks noChangeShapeType="1"/>
          </p:cNvSpPr>
          <p:nvPr/>
        </p:nvSpPr>
        <p:spPr bwMode="auto">
          <a:xfrm>
            <a:off x="152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8292" name="Text Box 4">
            <a:extLst>
              <a:ext uri="{FF2B5EF4-FFF2-40B4-BE49-F238E27FC236}">
                <a16:creationId xmlns:a16="http://schemas.microsoft.com/office/drawing/2014/main" id="{3A7BBE65-FD5C-571B-008E-8C81EDE023B5}"/>
              </a:ext>
            </a:extLst>
          </p:cNvPr>
          <p:cNvSpPr txBox="1">
            <a:spLocks noChangeArrowheads="1"/>
          </p:cNvSpPr>
          <p:nvPr/>
        </p:nvSpPr>
        <p:spPr bwMode="auto">
          <a:xfrm>
            <a:off x="304800" y="228600"/>
            <a:ext cx="3208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11.41  </a:t>
            </a:r>
            <a:r>
              <a:rPr lang="en-US" altLang="en-US" sz="2000" i="1" baseline="0">
                <a:latin typeface="Times New Roman" panose="02020603050405020304" pitchFamily="18" charset="0"/>
              </a:rPr>
              <a:t>An example</a:t>
            </a:r>
          </a:p>
        </p:txBody>
      </p:sp>
      <p:sp>
        <p:nvSpPr>
          <p:cNvPr id="908293" name="Line 5">
            <a:extLst>
              <a:ext uri="{FF2B5EF4-FFF2-40B4-BE49-F238E27FC236}">
                <a16:creationId xmlns:a16="http://schemas.microsoft.com/office/drawing/2014/main" id="{545C86B5-F7E3-21D6-5C56-7FDB878E8677}"/>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8295" name="Picture 7">
            <a:extLst>
              <a:ext uri="{FF2B5EF4-FFF2-40B4-BE49-F238E27FC236}">
                <a16:creationId xmlns:a16="http://schemas.microsoft.com/office/drawing/2014/main" id="{92EE4D0A-9B74-FFAE-9D00-6963AD9F1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852488"/>
            <a:ext cx="5978525"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BE5582-0D6F-9CF5-9152-F383E23C7CC3}"/>
              </a:ext>
            </a:extLst>
          </p:cNvPr>
          <p:cNvSpPr>
            <a:spLocks noGrp="1"/>
          </p:cNvSpPr>
          <p:nvPr>
            <p:ph type="sldNum" sz="quarter" idx="10"/>
          </p:nvPr>
        </p:nvSpPr>
        <p:spPr/>
        <p:txBody>
          <a:bodyPr/>
          <a:lstStyle/>
          <a:p>
            <a:r>
              <a:rPr lang="en-US" altLang="en-US"/>
              <a:t>11.</a:t>
            </a:r>
            <a:fld id="{A5332F5F-2B03-4144-BE99-DC4B3A548D9D}" type="slidenum">
              <a:rPr lang="en-US" altLang="en-US"/>
              <a:pPr/>
              <a:t>103</a:t>
            </a:fld>
            <a:endParaRPr lang="en-US" altLang="en-US"/>
          </a:p>
        </p:txBody>
      </p:sp>
      <p:sp>
        <p:nvSpPr>
          <p:cNvPr id="961538" name="Line 2">
            <a:extLst>
              <a:ext uri="{FF2B5EF4-FFF2-40B4-BE49-F238E27FC236}">
                <a16:creationId xmlns:a16="http://schemas.microsoft.com/office/drawing/2014/main" id="{5508AA3A-BCCF-D3E5-36BE-E11AC242D76B}"/>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1539" name="Line 3">
            <a:extLst>
              <a:ext uri="{FF2B5EF4-FFF2-40B4-BE49-F238E27FC236}">
                <a16:creationId xmlns:a16="http://schemas.microsoft.com/office/drawing/2014/main" id="{737B9C56-B6EF-FF21-AB58-4B850AC15103}"/>
              </a:ext>
            </a:extLst>
          </p:cNvPr>
          <p:cNvSpPr>
            <a:spLocks noChangeShapeType="1"/>
          </p:cNvSpPr>
          <p:nvPr/>
        </p:nvSpPr>
        <p:spPr bwMode="auto">
          <a:xfrm>
            <a:off x="152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1540" name="Text Box 4">
            <a:extLst>
              <a:ext uri="{FF2B5EF4-FFF2-40B4-BE49-F238E27FC236}">
                <a16:creationId xmlns:a16="http://schemas.microsoft.com/office/drawing/2014/main" id="{218A958D-37B1-82E5-FF05-B4AFE442E838}"/>
              </a:ext>
            </a:extLst>
          </p:cNvPr>
          <p:cNvSpPr txBox="1">
            <a:spLocks noChangeArrowheads="1"/>
          </p:cNvSpPr>
          <p:nvPr/>
        </p:nvSpPr>
        <p:spPr bwMode="auto">
          <a:xfrm>
            <a:off x="304800" y="228600"/>
            <a:ext cx="448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11.41  </a:t>
            </a:r>
            <a:r>
              <a:rPr lang="en-US" altLang="en-US" sz="2000" i="1" baseline="0">
                <a:latin typeface="Times New Roman" panose="02020603050405020304" pitchFamily="18" charset="0"/>
              </a:rPr>
              <a:t>An example </a:t>
            </a:r>
            <a:r>
              <a:rPr lang="en-US" altLang="en-US" sz="2000" i="1" baseline="0">
                <a:solidFill>
                  <a:schemeClr val="hlink"/>
                </a:solidFill>
                <a:latin typeface="Times New Roman" panose="02020603050405020304" pitchFamily="18" charset="0"/>
              </a:rPr>
              <a:t>(continued)</a:t>
            </a:r>
          </a:p>
        </p:txBody>
      </p:sp>
      <p:sp>
        <p:nvSpPr>
          <p:cNvPr id="961541" name="Line 5">
            <a:extLst>
              <a:ext uri="{FF2B5EF4-FFF2-40B4-BE49-F238E27FC236}">
                <a16:creationId xmlns:a16="http://schemas.microsoft.com/office/drawing/2014/main" id="{C6DD3BAC-AF8A-2D1F-E92C-F02915F6AD6A}"/>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61543" name="Picture 7">
            <a:extLst>
              <a:ext uri="{FF2B5EF4-FFF2-40B4-BE49-F238E27FC236}">
                <a16:creationId xmlns:a16="http://schemas.microsoft.com/office/drawing/2014/main" id="{0D00D5CF-8A2D-A645-004D-0F8089A61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1066800"/>
            <a:ext cx="7175500" cy="504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EDAF2D-AB02-7CB3-00B1-65A16115EDBF}"/>
              </a:ext>
            </a:extLst>
          </p:cNvPr>
          <p:cNvSpPr>
            <a:spLocks noGrp="1"/>
          </p:cNvSpPr>
          <p:nvPr>
            <p:ph type="sldNum" sz="quarter" idx="10"/>
          </p:nvPr>
        </p:nvSpPr>
        <p:spPr/>
        <p:txBody>
          <a:bodyPr/>
          <a:lstStyle/>
          <a:p>
            <a:r>
              <a:rPr lang="en-US" altLang="en-US"/>
              <a:t>11.</a:t>
            </a:r>
            <a:fld id="{1217FC60-96A2-724C-8D52-728132D2349D}" type="slidenum">
              <a:rPr lang="en-US" altLang="en-US"/>
              <a:pPr/>
              <a:t>11</a:t>
            </a:fld>
            <a:endParaRPr lang="en-US" altLang="en-US"/>
          </a:p>
        </p:txBody>
      </p:sp>
      <p:sp>
        <p:nvSpPr>
          <p:cNvPr id="914434" name="Rectangle 2">
            <a:extLst>
              <a:ext uri="{FF2B5EF4-FFF2-40B4-BE49-F238E27FC236}">
                <a16:creationId xmlns:a16="http://schemas.microsoft.com/office/drawing/2014/main" id="{DC45A724-C667-F937-C7AD-B389EF089BF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4435" name="Rectangle 3">
            <a:extLst>
              <a:ext uri="{FF2B5EF4-FFF2-40B4-BE49-F238E27FC236}">
                <a16:creationId xmlns:a16="http://schemas.microsoft.com/office/drawing/2014/main" id="{256E49B0-D71C-3A64-7FF5-79CB5A3F28E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4436" name="Rectangle 4">
            <a:extLst>
              <a:ext uri="{FF2B5EF4-FFF2-40B4-BE49-F238E27FC236}">
                <a16:creationId xmlns:a16="http://schemas.microsoft.com/office/drawing/2014/main" id="{51B8149B-DF99-A448-63EC-45B57579533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4437" name="Rectangle 5">
            <a:extLst>
              <a:ext uri="{FF2B5EF4-FFF2-40B4-BE49-F238E27FC236}">
                <a16:creationId xmlns:a16="http://schemas.microsoft.com/office/drawing/2014/main" id="{1AEB52A8-1842-D9E0-C440-8FD76E70D23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4438" name="Rectangle 6">
            <a:extLst>
              <a:ext uri="{FF2B5EF4-FFF2-40B4-BE49-F238E27FC236}">
                <a16:creationId xmlns:a16="http://schemas.microsoft.com/office/drawing/2014/main" id="{051D913B-55AF-29F8-0884-F560968EF68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4439" name="Rectangle 7">
            <a:extLst>
              <a:ext uri="{FF2B5EF4-FFF2-40B4-BE49-F238E27FC236}">
                <a16:creationId xmlns:a16="http://schemas.microsoft.com/office/drawing/2014/main" id="{7754C895-2833-CA6F-64BB-35FCDBA7D32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4440" name="Rectangle 8">
            <a:extLst>
              <a:ext uri="{FF2B5EF4-FFF2-40B4-BE49-F238E27FC236}">
                <a16:creationId xmlns:a16="http://schemas.microsoft.com/office/drawing/2014/main" id="{AFFCC34D-BA21-6330-595C-BE04EE92590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4441" name="Line 9">
            <a:extLst>
              <a:ext uri="{FF2B5EF4-FFF2-40B4-BE49-F238E27FC236}">
                <a16:creationId xmlns:a16="http://schemas.microsoft.com/office/drawing/2014/main" id="{EFC63104-B826-9BB9-C04E-EB64B3AA1696}"/>
              </a:ext>
            </a:extLst>
          </p:cNvPr>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4442" name="Line 10">
            <a:extLst>
              <a:ext uri="{FF2B5EF4-FFF2-40B4-BE49-F238E27FC236}">
                <a16:creationId xmlns:a16="http://schemas.microsoft.com/office/drawing/2014/main" id="{B3516159-5247-0C30-23A8-4DE13D0FC7CC}"/>
              </a:ext>
            </a:extLst>
          </p:cNvPr>
          <p:cNvSpPr>
            <a:spLocks noChangeShapeType="1"/>
          </p:cNvSpPr>
          <p:nvPr/>
        </p:nvSpPr>
        <p:spPr bwMode="auto">
          <a:xfrm>
            <a:off x="458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4443" name="Rectangle 11">
            <a:extLst>
              <a:ext uri="{FF2B5EF4-FFF2-40B4-BE49-F238E27FC236}">
                <a16:creationId xmlns:a16="http://schemas.microsoft.com/office/drawing/2014/main" id="{F4C87459-062A-1E43-0FC7-BABE01E720B2}"/>
              </a:ext>
            </a:extLst>
          </p:cNvPr>
          <p:cNvSpPr>
            <a:spLocks noChangeArrowheads="1"/>
          </p:cNvSpPr>
          <p:nvPr/>
        </p:nvSpPr>
        <p:spPr bwMode="auto">
          <a:xfrm>
            <a:off x="495300" y="2759075"/>
            <a:ext cx="8077200" cy="155416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Error control in the data link layer is based on automatic repeat request, which is the retransmission of data.</a:t>
            </a:r>
          </a:p>
        </p:txBody>
      </p:sp>
      <p:grpSp>
        <p:nvGrpSpPr>
          <p:cNvPr id="914444" name="Group 12">
            <a:extLst>
              <a:ext uri="{FF2B5EF4-FFF2-40B4-BE49-F238E27FC236}">
                <a16:creationId xmlns:a16="http://schemas.microsoft.com/office/drawing/2014/main" id="{ACF48DBE-02CC-7ABF-442C-26A3EECEDBC1}"/>
              </a:ext>
            </a:extLst>
          </p:cNvPr>
          <p:cNvGrpSpPr>
            <a:grpSpLocks/>
          </p:cNvGrpSpPr>
          <p:nvPr/>
        </p:nvGrpSpPr>
        <p:grpSpPr bwMode="auto">
          <a:xfrm>
            <a:off x="457200" y="1981200"/>
            <a:ext cx="1143000" cy="566738"/>
            <a:chOff x="1200" y="1248"/>
            <a:chExt cx="720" cy="357"/>
          </a:xfrm>
        </p:grpSpPr>
        <p:pic>
          <p:nvPicPr>
            <p:cNvPr id="914445" name="Picture 13">
              <a:extLst>
                <a:ext uri="{FF2B5EF4-FFF2-40B4-BE49-F238E27FC236}">
                  <a16:creationId xmlns:a16="http://schemas.microsoft.com/office/drawing/2014/main" id="{A269A6E5-C9B0-8AFF-BAB4-402A9B88E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4446" name="Text Box 14">
              <a:extLst>
                <a:ext uri="{FF2B5EF4-FFF2-40B4-BE49-F238E27FC236}">
                  <a16:creationId xmlns:a16="http://schemas.microsoft.com/office/drawing/2014/main" id="{CF0AB5D9-624E-231E-82AD-314EDBFAD6DD}"/>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EAD8D-6D17-9C0F-D8CB-1BD5B6EB6650}"/>
              </a:ext>
            </a:extLst>
          </p:cNvPr>
          <p:cNvSpPr>
            <a:spLocks noGrp="1"/>
          </p:cNvSpPr>
          <p:nvPr>
            <p:ph type="sldNum" sz="quarter" idx="10"/>
          </p:nvPr>
        </p:nvSpPr>
        <p:spPr/>
        <p:txBody>
          <a:bodyPr/>
          <a:lstStyle/>
          <a:p>
            <a:r>
              <a:rPr lang="en-US" altLang="en-US"/>
              <a:t>11.</a:t>
            </a:r>
            <a:fld id="{63E75E6D-23E3-4640-B59C-25B1A7F2CE2F}" type="slidenum">
              <a:rPr lang="en-US" altLang="en-US"/>
              <a:pPr/>
              <a:t>12</a:t>
            </a:fld>
            <a:endParaRPr lang="en-US" altLang="en-US"/>
          </a:p>
        </p:txBody>
      </p:sp>
      <p:sp>
        <p:nvSpPr>
          <p:cNvPr id="860162" name="Rectangle 2">
            <a:extLst>
              <a:ext uri="{FF2B5EF4-FFF2-40B4-BE49-F238E27FC236}">
                <a16:creationId xmlns:a16="http://schemas.microsoft.com/office/drawing/2014/main" id="{4541E19C-0ADD-14F4-3FDA-D16640050B7B}"/>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aseline="0">
              <a:effectLst>
                <a:outerShdw blurRad="38100" dist="38100" dir="2700000" algn="tl">
                  <a:srgbClr val="FFFFFF"/>
                </a:outerShdw>
              </a:effectLst>
              <a:latin typeface="Times New Roman" panose="02020603050405020304" pitchFamily="18" charset="0"/>
            </a:endParaRPr>
          </a:p>
        </p:txBody>
      </p:sp>
      <p:sp>
        <p:nvSpPr>
          <p:cNvPr id="860163" name="Text Box 3">
            <a:extLst>
              <a:ext uri="{FF2B5EF4-FFF2-40B4-BE49-F238E27FC236}">
                <a16:creationId xmlns:a16="http://schemas.microsoft.com/office/drawing/2014/main" id="{C01BEE53-41BE-D78E-4DDB-89D3C457F8C5}"/>
              </a:ext>
            </a:extLst>
          </p:cNvPr>
          <p:cNvSpPr txBox="1">
            <a:spLocks noChangeArrowheads="1"/>
          </p:cNvSpPr>
          <p:nvPr/>
        </p:nvSpPr>
        <p:spPr bwMode="auto">
          <a:xfrm>
            <a:off x="228600" y="406400"/>
            <a:ext cx="3784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aseline="0">
                <a:effectLst>
                  <a:outerShdw blurRad="38100" dist="38100" dir="2700000" algn="tl">
                    <a:srgbClr val="C0C0C0"/>
                  </a:outerShdw>
                </a:effectLst>
                <a:latin typeface="Times" pitchFamily="18" charset="0"/>
              </a:rPr>
              <a:t>11-3   PROTOCOLS</a:t>
            </a:r>
          </a:p>
        </p:txBody>
      </p:sp>
      <p:sp>
        <p:nvSpPr>
          <p:cNvPr id="860164" name="Text Box 4">
            <a:extLst>
              <a:ext uri="{FF2B5EF4-FFF2-40B4-BE49-F238E27FC236}">
                <a16:creationId xmlns:a16="http://schemas.microsoft.com/office/drawing/2014/main" id="{82DA769D-CC44-8CBA-25FE-E02304E0985C}"/>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baseline="0">
              <a:latin typeface="Times New Roman" panose="02020603050405020304" pitchFamily="18" charset="0"/>
            </a:endParaRPr>
          </a:p>
        </p:txBody>
      </p:sp>
      <p:sp>
        <p:nvSpPr>
          <p:cNvPr id="860165" name="Rectangle 5">
            <a:extLst>
              <a:ext uri="{FF2B5EF4-FFF2-40B4-BE49-F238E27FC236}">
                <a16:creationId xmlns:a16="http://schemas.microsoft.com/office/drawing/2014/main" id="{C9C52DB1-5B0A-4B3F-7FBA-269F246C93B1}"/>
              </a:ext>
            </a:extLst>
          </p:cNvPr>
          <p:cNvSpPr>
            <a:spLocks noChangeArrowheads="1"/>
          </p:cNvSpPr>
          <p:nvPr/>
        </p:nvSpPr>
        <p:spPr bwMode="auto">
          <a:xfrm>
            <a:off x="304800" y="1398588"/>
            <a:ext cx="8229600"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baseline="0">
                <a:effectLst>
                  <a:outerShdw blurRad="38100" dist="38100" dir="2700000" algn="tl">
                    <a:srgbClr val="C0C0C0"/>
                  </a:outerShdw>
                </a:effectLst>
                <a:latin typeface="Times New Roman" panose="02020603050405020304" pitchFamily="18" charset="0"/>
              </a:rPr>
              <a:t>Now let us see how the data link layer can combine framing, flow control, and error control to achieve the delivery of data from one node to another. The protocols are normally implemented in software by using one of the common programming languages. To make our discussions language-free, we have written in pseudocode a version of each protocol that concentrates mostly on the procedure instead of delving into the details of language rules.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25763A-667C-8A7E-4412-F8F5ED9384A4}"/>
              </a:ext>
            </a:extLst>
          </p:cNvPr>
          <p:cNvSpPr>
            <a:spLocks noGrp="1"/>
          </p:cNvSpPr>
          <p:nvPr>
            <p:ph type="sldNum" sz="quarter" idx="10"/>
          </p:nvPr>
        </p:nvSpPr>
        <p:spPr/>
        <p:txBody>
          <a:bodyPr/>
          <a:lstStyle/>
          <a:p>
            <a:r>
              <a:rPr lang="en-US" altLang="en-US"/>
              <a:t>11.</a:t>
            </a:r>
            <a:fld id="{9A719EB4-1B07-2548-9402-65E4FD63E1BC}" type="slidenum">
              <a:rPr lang="en-US" altLang="en-US"/>
              <a:pPr/>
              <a:t>13</a:t>
            </a:fld>
            <a:endParaRPr lang="en-US" altLang="en-US"/>
          </a:p>
        </p:txBody>
      </p:sp>
      <p:sp>
        <p:nvSpPr>
          <p:cNvPr id="870402" name="Line 2">
            <a:extLst>
              <a:ext uri="{FF2B5EF4-FFF2-40B4-BE49-F238E27FC236}">
                <a16:creationId xmlns:a16="http://schemas.microsoft.com/office/drawing/2014/main" id="{61390371-5F64-6C41-3128-7DB141138743}"/>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3" name="Line 3">
            <a:extLst>
              <a:ext uri="{FF2B5EF4-FFF2-40B4-BE49-F238E27FC236}">
                <a16:creationId xmlns:a16="http://schemas.microsoft.com/office/drawing/2014/main" id="{34A35BAB-D0F3-BA63-0B84-B84733CBEB67}"/>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404" name="Text Box 4">
            <a:extLst>
              <a:ext uri="{FF2B5EF4-FFF2-40B4-BE49-F238E27FC236}">
                <a16:creationId xmlns:a16="http://schemas.microsoft.com/office/drawing/2014/main" id="{98165C93-0A5A-2406-684F-69B1FE69EDB5}"/>
              </a:ext>
            </a:extLst>
          </p:cNvPr>
          <p:cNvSpPr txBox="1">
            <a:spLocks noChangeArrowheads="1"/>
          </p:cNvSpPr>
          <p:nvPr/>
        </p:nvSpPr>
        <p:spPr bwMode="auto">
          <a:xfrm>
            <a:off x="304800" y="381000"/>
            <a:ext cx="6837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11.5  </a:t>
            </a:r>
            <a:r>
              <a:rPr lang="en-US" altLang="en-US" sz="2000" i="1" baseline="0">
                <a:latin typeface="Times New Roman" panose="02020603050405020304" pitchFamily="18" charset="0"/>
              </a:rPr>
              <a:t>Taxonomy of protocols discussed in this chapter</a:t>
            </a:r>
          </a:p>
        </p:txBody>
      </p:sp>
      <p:sp>
        <p:nvSpPr>
          <p:cNvPr id="870405" name="Line 5">
            <a:extLst>
              <a:ext uri="{FF2B5EF4-FFF2-40B4-BE49-F238E27FC236}">
                <a16:creationId xmlns:a16="http://schemas.microsoft.com/office/drawing/2014/main" id="{27963A4D-4E8F-2D0C-60E2-FF791B821642}"/>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0406" name="Picture 6">
            <a:extLst>
              <a:ext uri="{FF2B5EF4-FFF2-40B4-BE49-F238E27FC236}">
                <a16:creationId xmlns:a16="http://schemas.microsoft.com/office/drawing/2014/main" id="{CC4F8D45-72FB-4971-6A24-D42A1AF63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1755775"/>
            <a:ext cx="8528050"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11B114-D63D-1B80-6296-2CBDEEF7933F}"/>
              </a:ext>
            </a:extLst>
          </p:cNvPr>
          <p:cNvSpPr>
            <a:spLocks noGrp="1"/>
          </p:cNvSpPr>
          <p:nvPr>
            <p:ph type="sldNum" sz="quarter" idx="10"/>
          </p:nvPr>
        </p:nvSpPr>
        <p:spPr/>
        <p:txBody>
          <a:bodyPr/>
          <a:lstStyle/>
          <a:p>
            <a:r>
              <a:rPr lang="en-US" altLang="en-US"/>
              <a:t>11.</a:t>
            </a:r>
            <a:fld id="{C5F6DA20-B2D9-B04C-BFA5-2450BB8F26E8}" type="slidenum">
              <a:rPr lang="en-US" altLang="en-US"/>
              <a:pPr/>
              <a:t>14</a:t>
            </a:fld>
            <a:endParaRPr lang="en-US" altLang="en-US"/>
          </a:p>
        </p:txBody>
      </p:sp>
      <p:sp>
        <p:nvSpPr>
          <p:cNvPr id="861186" name="Rectangle 2">
            <a:extLst>
              <a:ext uri="{FF2B5EF4-FFF2-40B4-BE49-F238E27FC236}">
                <a16:creationId xmlns:a16="http://schemas.microsoft.com/office/drawing/2014/main" id="{5AEAC83F-EC4D-E107-1D09-F67EEB80F9FB}"/>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aseline="0">
              <a:effectLst>
                <a:outerShdw blurRad="38100" dist="38100" dir="2700000" algn="tl">
                  <a:srgbClr val="FFFFFF"/>
                </a:outerShdw>
              </a:effectLst>
              <a:latin typeface="Times New Roman" panose="02020603050405020304" pitchFamily="18" charset="0"/>
            </a:endParaRPr>
          </a:p>
        </p:txBody>
      </p:sp>
      <p:sp>
        <p:nvSpPr>
          <p:cNvPr id="861187" name="Text Box 3">
            <a:extLst>
              <a:ext uri="{FF2B5EF4-FFF2-40B4-BE49-F238E27FC236}">
                <a16:creationId xmlns:a16="http://schemas.microsoft.com/office/drawing/2014/main" id="{EF31E933-784A-991C-C1DB-DD6BDD08A471}"/>
              </a:ext>
            </a:extLst>
          </p:cNvPr>
          <p:cNvSpPr txBox="1">
            <a:spLocks noChangeArrowheads="1"/>
          </p:cNvSpPr>
          <p:nvPr/>
        </p:nvSpPr>
        <p:spPr bwMode="auto">
          <a:xfrm>
            <a:off x="228600" y="406400"/>
            <a:ext cx="5853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aseline="0">
                <a:effectLst>
                  <a:outerShdw blurRad="38100" dist="38100" dir="2700000" algn="tl">
                    <a:srgbClr val="C0C0C0"/>
                  </a:outerShdw>
                </a:effectLst>
                <a:latin typeface="Times" pitchFamily="18" charset="0"/>
              </a:rPr>
              <a:t>11-4   NOISELESS CHANNELS</a:t>
            </a:r>
          </a:p>
        </p:txBody>
      </p:sp>
      <p:sp>
        <p:nvSpPr>
          <p:cNvPr id="861188" name="Text Box 4">
            <a:extLst>
              <a:ext uri="{FF2B5EF4-FFF2-40B4-BE49-F238E27FC236}">
                <a16:creationId xmlns:a16="http://schemas.microsoft.com/office/drawing/2014/main" id="{EB379965-297E-2908-475A-26C3C6C41AB2}"/>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baseline="0">
              <a:latin typeface="Times New Roman" panose="02020603050405020304" pitchFamily="18" charset="0"/>
            </a:endParaRPr>
          </a:p>
        </p:txBody>
      </p:sp>
      <p:sp>
        <p:nvSpPr>
          <p:cNvPr id="861189" name="Rectangle 5">
            <a:extLst>
              <a:ext uri="{FF2B5EF4-FFF2-40B4-BE49-F238E27FC236}">
                <a16:creationId xmlns:a16="http://schemas.microsoft.com/office/drawing/2014/main" id="{61AFE11C-429A-36BD-C604-C9D9A2C8EF8E}"/>
              </a:ext>
            </a:extLst>
          </p:cNvPr>
          <p:cNvSpPr>
            <a:spLocks noChangeArrowheads="1"/>
          </p:cNvSpPr>
          <p:nvPr/>
        </p:nvSpPr>
        <p:spPr bwMode="auto">
          <a:xfrm>
            <a:off x="304800" y="16002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baseline="0">
                <a:effectLst>
                  <a:outerShdw blurRad="38100" dist="38100" dir="2700000" algn="tl">
                    <a:srgbClr val="C0C0C0"/>
                  </a:outerShdw>
                </a:effectLst>
                <a:latin typeface="Times New Roman" panose="02020603050405020304" pitchFamily="18" charset="0"/>
              </a:rPr>
              <a:t>Let us first assume we have an ideal channel in which no frames are lost, duplicated, or corrupted. We introduce two protocols for this type of channel.</a:t>
            </a:r>
          </a:p>
        </p:txBody>
      </p:sp>
      <p:sp>
        <p:nvSpPr>
          <p:cNvPr id="861190" name="Rectangle 6">
            <a:extLst>
              <a:ext uri="{FF2B5EF4-FFF2-40B4-BE49-F238E27FC236}">
                <a16:creationId xmlns:a16="http://schemas.microsoft.com/office/drawing/2014/main" id="{15A8B765-D3E9-F30A-72A2-B8BCA1B3CCB6}"/>
              </a:ext>
            </a:extLst>
          </p:cNvPr>
          <p:cNvSpPr>
            <a:spLocks noChangeArrowheads="1"/>
          </p:cNvSpPr>
          <p:nvPr/>
        </p:nvSpPr>
        <p:spPr bwMode="auto">
          <a:xfrm>
            <a:off x="152400" y="4679950"/>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itchFamily="2" charset="2"/>
              <a:buNone/>
            </a:pPr>
            <a:r>
              <a:rPr lang="en-US" altLang="en-US" sz="2400" baseline="0">
                <a:solidFill>
                  <a:srgbClr val="0033CC"/>
                </a:solidFill>
                <a:latin typeface="Times New Roman" panose="02020603050405020304" pitchFamily="18" charset="0"/>
              </a:rPr>
              <a:t>Simplest Protocol</a:t>
            </a:r>
            <a:br>
              <a:rPr lang="fr-FR" altLang="en-US" sz="2400" baseline="0">
                <a:solidFill>
                  <a:srgbClr val="0033CC"/>
                </a:solidFill>
                <a:latin typeface="Times New Roman" panose="02020603050405020304" pitchFamily="18" charset="0"/>
              </a:rPr>
            </a:br>
            <a:r>
              <a:rPr lang="fr-FR" altLang="en-US" sz="2400" baseline="0">
                <a:solidFill>
                  <a:srgbClr val="0033CC"/>
                </a:solidFill>
                <a:latin typeface="Times New Roman" panose="02020603050405020304" pitchFamily="18" charset="0"/>
              </a:rPr>
              <a:t>Stop-and-Wait Protocol</a:t>
            </a:r>
            <a:endParaRPr lang="en-US" altLang="en-US" sz="2400" baseline="0">
              <a:solidFill>
                <a:srgbClr val="0033CC"/>
              </a:solidFill>
              <a:latin typeface="Times New Roman" panose="02020603050405020304" pitchFamily="18" charset="0"/>
            </a:endParaRPr>
          </a:p>
        </p:txBody>
      </p:sp>
      <p:sp>
        <p:nvSpPr>
          <p:cNvPr id="861191" name="Text Box 7">
            <a:extLst>
              <a:ext uri="{FF2B5EF4-FFF2-40B4-BE49-F238E27FC236}">
                <a16:creationId xmlns:a16="http://schemas.microsoft.com/office/drawing/2014/main" id="{DD0ADC6D-D92B-D83F-3275-7C228BB0E061}"/>
              </a:ext>
            </a:extLst>
          </p:cNvPr>
          <p:cNvSpPr txBox="1">
            <a:spLocks noChangeArrowheads="1"/>
          </p:cNvSpPr>
          <p:nvPr/>
        </p:nvSpPr>
        <p:spPr bwMode="auto">
          <a:xfrm>
            <a:off x="165100" y="42037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baseline="0">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67C94A-7FC1-09D5-BED7-E58662C0DD07}"/>
              </a:ext>
            </a:extLst>
          </p:cNvPr>
          <p:cNvSpPr>
            <a:spLocks noGrp="1"/>
          </p:cNvSpPr>
          <p:nvPr>
            <p:ph type="sldNum" sz="quarter" idx="10"/>
          </p:nvPr>
        </p:nvSpPr>
        <p:spPr/>
        <p:txBody>
          <a:bodyPr/>
          <a:lstStyle/>
          <a:p>
            <a:r>
              <a:rPr lang="en-US" altLang="en-US"/>
              <a:t>11.</a:t>
            </a:r>
            <a:fld id="{01592D64-1CF8-A749-A3E8-1C5E1BCEB31F}" type="slidenum">
              <a:rPr lang="en-US" altLang="en-US"/>
              <a:pPr/>
              <a:t>15</a:t>
            </a:fld>
            <a:endParaRPr lang="en-US" altLang="en-US"/>
          </a:p>
        </p:txBody>
      </p:sp>
      <p:sp>
        <p:nvSpPr>
          <p:cNvPr id="871426" name="Line 2">
            <a:extLst>
              <a:ext uri="{FF2B5EF4-FFF2-40B4-BE49-F238E27FC236}">
                <a16:creationId xmlns:a16="http://schemas.microsoft.com/office/drawing/2014/main" id="{4D3CECD8-5F72-E331-F375-85C715ED71DB}"/>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7" name="Line 3">
            <a:extLst>
              <a:ext uri="{FF2B5EF4-FFF2-40B4-BE49-F238E27FC236}">
                <a16:creationId xmlns:a16="http://schemas.microsoft.com/office/drawing/2014/main" id="{1BFA9FC3-2BDE-9339-8F27-207B6512D61D}"/>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1428" name="Text Box 4">
            <a:extLst>
              <a:ext uri="{FF2B5EF4-FFF2-40B4-BE49-F238E27FC236}">
                <a16:creationId xmlns:a16="http://schemas.microsoft.com/office/drawing/2014/main" id="{143C630F-1275-E56D-A3F9-A5E4FACF0EF4}"/>
              </a:ext>
            </a:extLst>
          </p:cNvPr>
          <p:cNvSpPr txBox="1">
            <a:spLocks noChangeArrowheads="1"/>
          </p:cNvSpPr>
          <p:nvPr/>
        </p:nvSpPr>
        <p:spPr bwMode="auto">
          <a:xfrm>
            <a:off x="104775" y="381000"/>
            <a:ext cx="850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11.6  </a:t>
            </a:r>
            <a:r>
              <a:rPr lang="en-US" altLang="en-US" sz="2000" i="1" baseline="0">
                <a:latin typeface="Times New Roman" panose="02020603050405020304" pitchFamily="18" charset="0"/>
              </a:rPr>
              <a:t>The design of the simplest protocol with no flow or error control</a:t>
            </a:r>
          </a:p>
        </p:txBody>
      </p:sp>
      <p:sp>
        <p:nvSpPr>
          <p:cNvPr id="871429" name="Line 5">
            <a:extLst>
              <a:ext uri="{FF2B5EF4-FFF2-40B4-BE49-F238E27FC236}">
                <a16:creationId xmlns:a16="http://schemas.microsoft.com/office/drawing/2014/main" id="{07FCACC9-CD92-092D-027E-D0AF4D665357}"/>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1430" name="Picture 6">
            <a:extLst>
              <a:ext uri="{FF2B5EF4-FFF2-40B4-BE49-F238E27FC236}">
                <a16:creationId xmlns:a16="http://schemas.microsoft.com/office/drawing/2014/main" id="{8789F7D1-4B81-F37C-0DCF-25D82DDDE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1247775"/>
            <a:ext cx="7605712"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FD9CC-1D75-364C-C55C-92657A95023D}"/>
              </a:ext>
            </a:extLst>
          </p:cNvPr>
          <p:cNvSpPr>
            <a:spLocks noGrp="1"/>
          </p:cNvSpPr>
          <p:nvPr>
            <p:ph type="sldNum" sz="quarter" idx="10"/>
          </p:nvPr>
        </p:nvSpPr>
        <p:spPr/>
        <p:txBody>
          <a:bodyPr/>
          <a:lstStyle/>
          <a:p>
            <a:r>
              <a:rPr lang="en-US" altLang="en-US"/>
              <a:t>11.</a:t>
            </a:r>
            <a:fld id="{A5FBE9EF-24FC-D642-A6A9-F7483CB5A111}" type="slidenum">
              <a:rPr lang="en-US" altLang="en-US"/>
              <a:pPr/>
              <a:t>16</a:t>
            </a:fld>
            <a:endParaRPr lang="en-US" altLang="en-US"/>
          </a:p>
        </p:txBody>
      </p:sp>
      <p:sp>
        <p:nvSpPr>
          <p:cNvPr id="929794" name="Text Box 2">
            <a:extLst>
              <a:ext uri="{FF2B5EF4-FFF2-40B4-BE49-F238E27FC236}">
                <a16:creationId xmlns:a16="http://schemas.microsoft.com/office/drawing/2014/main" id="{6C618730-EBC3-089C-C47F-E7205D13AD49}"/>
              </a:ext>
            </a:extLst>
          </p:cNvPr>
          <p:cNvSpPr txBox="1">
            <a:spLocks noChangeArrowheads="1"/>
          </p:cNvSpPr>
          <p:nvPr/>
        </p:nvSpPr>
        <p:spPr bwMode="auto">
          <a:xfrm>
            <a:off x="304800" y="381000"/>
            <a:ext cx="7148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11.1</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Sender-site algorithm for the simplest protocol</a:t>
            </a:r>
          </a:p>
        </p:txBody>
      </p:sp>
      <p:pic>
        <p:nvPicPr>
          <p:cNvPr id="929795" name="Picture 3">
            <a:extLst>
              <a:ext uri="{FF2B5EF4-FFF2-40B4-BE49-F238E27FC236}">
                <a16:creationId xmlns:a16="http://schemas.microsoft.com/office/drawing/2014/main" id="{7CEFFF19-5A7C-36B1-52D1-2D2FABD6F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14400"/>
            <a:ext cx="8839200"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E82AF-CCFC-BE0A-A95D-AC4EA14D8539}"/>
              </a:ext>
            </a:extLst>
          </p:cNvPr>
          <p:cNvSpPr>
            <a:spLocks noGrp="1"/>
          </p:cNvSpPr>
          <p:nvPr>
            <p:ph type="sldNum" sz="quarter" idx="10"/>
          </p:nvPr>
        </p:nvSpPr>
        <p:spPr/>
        <p:txBody>
          <a:bodyPr/>
          <a:lstStyle/>
          <a:p>
            <a:r>
              <a:rPr lang="en-US" altLang="en-US"/>
              <a:t>11.</a:t>
            </a:r>
            <a:fld id="{BA06A6E9-7834-1740-AE13-9303C399BC3B}" type="slidenum">
              <a:rPr lang="en-US" altLang="en-US"/>
              <a:pPr/>
              <a:t>17</a:t>
            </a:fld>
            <a:endParaRPr lang="en-US" altLang="en-US"/>
          </a:p>
        </p:txBody>
      </p:sp>
      <p:sp>
        <p:nvSpPr>
          <p:cNvPr id="930818" name="Text Box 2">
            <a:extLst>
              <a:ext uri="{FF2B5EF4-FFF2-40B4-BE49-F238E27FC236}">
                <a16:creationId xmlns:a16="http://schemas.microsoft.com/office/drawing/2014/main" id="{740C45EE-7A97-DB23-0C48-6B57695DCA6F}"/>
              </a:ext>
            </a:extLst>
          </p:cNvPr>
          <p:cNvSpPr txBox="1">
            <a:spLocks noChangeArrowheads="1"/>
          </p:cNvSpPr>
          <p:nvPr/>
        </p:nvSpPr>
        <p:spPr bwMode="auto">
          <a:xfrm>
            <a:off x="304800" y="533400"/>
            <a:ext cx="7316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11.2</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Receiver-site algorithm for the simplest protocol</a:t>
            </a:r>
          </a:p>
        </p:txBody>
      </p:sp>
      <p:pic>
        <p:nvPicPr>
          <p:cNvPr id="930819" name="Picture 3">
            <a:extLst>
              <a:ext uri="{FF2B5EF4-FFF2-40B4-BE49-F238E27FC236}">
                <a16:creationId xmlns:a16="http://schemas.microsoft.com/office/drawing/2014/main" id="{144DB562-E8DB-3D7F-FC2F-650976074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73138"/>
            <a:ext cx="8848725" cy="298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791DCC-26A3-BFA1-DE31-C0143B0B77F2}"/>
              </a:ext>
            </a:extLst>
          </p:cNvPr>
          <p:cNvSpPr>
            <a:spLocks noGrp="1"/>
          </p:cNvSpPr>
          <p:nvPr>
            <p:ph type="sldNum" sz="quarter" idx="10"/>
          </p:nvPr>
        </p:nvSpPr>
        <p:spPr/>
        <p:txBody>
          <a:bodyPr/>
          <a:lstStyle/>
          <a:p>
            <a:r>
              <a:rPr lang="en-US" altLang="en-US"/>
              <a:t>11.</a:t>
            </a:r>
            <a:fld id="{7F06E6F1-5B57-964B-94A3-D6C2AD3F6FE6}" type="slidenum">
              <a:rPr lang="en-US" altLang="en-US"/>
              <a:pPr/>
              <a:t>18</a:t>
            </a:fld>
            <a:endParaRPr lang="en-US" altLang="en-US"/>
          </a:p>
        </p:txBody>
      </p:sp>
      <p:sp>
        <p:nvSpPr>
          <p:cNvPr id="937986" name="Rectangle 2">
            <a:extLst>
              <a:ext uri="{FF2B5EF4-FFF2-40B4-BE49-F238E27FC236}">
                <a16:creationId xmlns:a16="http://schemas.microsoft.com/office/drawing/2014/main" id="{E1BC0388-355A-68AA-BDBC-363DA67C731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7987" name="Rectangle 3">
            <a:extLst>
              <a:ext uri="{FF2B5EF4-FFF2-40B4-BE49-F238E27FC236}">
                <a16:creationId xmlns:a16="http://schemas.microsoft.com/office/drawing/2014/main" id="{FCAF2CDB-7D54-1A4B-5091-8FC5DD3035E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7988" name="Rectangle 4">
            <a:extLst>
              <a:ext uri="{FF2B5EF4-FFF2-40B4-BE49-F238E27FC236}">
                <a16:creationId xmlns:a16="http://schemas.microsoft.com/office/drawing/2014/main" id="{BF8BBFA5-D92F-762A-F961-A2C5DB8ACBA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7989" name="Rectangle 5">
            <a:extLst>
              <a:ext uri="{FF2B5EF4-FFF2-40B4-BE49-F238E27FC236}">
                <a16:creationId xmlns:a16="http://schemas.microsoft.com/office/drawing/2014/main" id="{29E14E96-C3E4-FD7A-DA4C-4FB8E6BD170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7990" name="Rectangle 6">
            <a:extLst>
              <a:ext uri="{FF2B5EF4-FFF2-40B4-BE49-F238E27FC236}">
                <a16:creationId xmlns:a16="http://schemas.microsoft.com/office/drawing/2014/main" id="{7F6885CD-C157-97FE-409F-55C89F1C883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7991" name="Rectangle 7">
            <a:extLst>
              <a:ext uri="{FF2B5EF4-FFF2-40B4-BE49-F238E27FC236}">
                <a16:creationId xmlns:a16="http://schemas.microsoft.com/office/drawing/2014/main" id="{DB7BDDE9-0339-7556-833D-AF1E2C9591B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7992" name="Rectangle 8">
            <a:extLst>
              <a:ext uri="{FF2B5EF4-FFF2-40B4-BE49-F238E27FC236}">
                <a16:creationId xmlns:a16="http://schemas.microsoft.com/office/drawing/2014/main" id="{D133F461-28F2-E96F-5876-D90EBDF0D7E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7993" name="Rectangle 9">
            <a:extLst>
              <a:ext uri="{FF2B5EF4-FFF2-40B4-BE49-F238E27FC236}">
                <a16:creationId xmlns:a16="http://schemas.microsoft.com/office/drawing/2014/main" id="{94F66E65-5D2C-212A-4FFA-CA373AF2A2CD}"/>
              </a:ext>
            </a:extLst>
          </p:cNvPr>
          <p:cNvSpPr>
            <a:spLocks noChangeArrowheads="1"/>
          </p:cNvSpPr>
          <p:nvPr/>
        </p:nvSpPr>
        <p:spPr bwMode="auto">
          <a:xfrm>
            <a:off x="228600" y="1143000"/>
            <a:ext cx="86868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Figure 11.7 shows an example of communication using this protocol. It is very simple. The sender sends a sequence of frames without even thinking about the receiver. To send three frames, three events occur at the sender site and three events at the receiver site. Note that the data frames are shown by tilted boxes; the height of the box defines the transmission time difference between</a:t>
            </a:r>
          </a:p>
          <a:p>
            <a:pPr algn="just"/>
            <a:r>
              <a:rPr lang="en-US" altLang="en-US" sz="2800" i="1" baseline="0">
                <a:latin typeface="Times New Roman" panose="02020603050405020304" pitchFamily="18" charset="0"/>
              </a:rPr>
              <a:t>the first bit and the last bit in the frame.</a:t>
            </a:r>
          </a:p>
        </p:txBody>
      </p:sp>
      <p:sp>
        <p:nvSpPr>
          <p:cNvPr id="937995" name="Text Box 11">
            <a:extLst>
              <a:ext uri="{FF2B5EF4-FFF2-40B4-BE49-F238E27FC236}">
                <a16:creationId xmlns:a16="http://schemas.microsoft.com/office/drawing/2014/main" id="{9B3EDC68-0686-05AD-687C-406A18323901}"/>
              </a:ext>
            </a:extLst>
          </p:cNvPr>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0EB940-0858-142B-774B-BB4B5EE4377A}"/>
              </a:ext>
            </a:extLst>
          </p:cNvPr>
          <p:cNvSpPr>
            <a:spLocks noGrp="1"/>
          </p:cNvSpPr>
          <p:nvPr>
            <p:ph type="sldNum" sz="quarter" idx="10"/>
          </p:nvPr>
        </p:nvSpPr>
        <p:spPr/>
        <p:txBody>
          <a:bodyPr/>
          <a:lstStyle/>
          <a:p>
            <a:r>
              <a:rPr lang="en-US" altLang="en-US"/>
              <a:t>11.</a:t>
            </a:r>
            <a:fld id="{4EA609F8-7639-0945-9A3D-3F6A17413ED2}" type="slidenum">
              <a:rPr lang="en-US" altLang="en-US"/>
              <a:pPr/>
              <a:t>19</a:t>
            </a:fld>
            <a:endParaRPr lang="en-US" altLang="en-US"/>
          </a:p>
        </p:txBody>
      </p:sp>
      <p:sp>
        <p:nvSpPr>
          <p:cNvPr id="872450" name="Line 2">
            <a:extLst>
              <a:ext uri="{FF2B5EF4-FFF2-40B4-BE49-F238E27FC236}">
                <a16:creationId xmlns:a16="http://schemas.microsoft.com/office/drawing/2014/main" id="{D85AF828-E895-69BB-6653-F8D74017E12A}"/>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2451" name="Line 3">
            <a:extLst>
              <a:ext uri="{FF2B5EF4-FFF2-40B4-BE49-F238E27FC236}">
                <a16:creationId xmlns:a16="http://schemas.microsoft.com/office/drawing/2014/main" id="{0ABBE966-0D55-3322-DDDA-84AE291410D2}"/>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2452" name="Text Box 4">
            <a:extLst>
              <a:ext uri="{FF2B5EF4-FFF2-40B4-BE49-F238E27FC236}">
                <a16:creationId xmlns:a16="http://schemas.microsoft.com/office/drawing/2014/main" id="{F7CD244F-91B3-D99E-7CF3-D425823DA580}"/>
              </a:ext>
            </a:extLst>
          </p:cNvPr>
          <p:cNvSpPr txBox="1">
            <a:spLocks noChangeArrowheads="1"/>
          </p:cNvSpPr>
          <p:nvPr/>
        </p:nvSpPr>
        <p:spPr bwMode="auto">
          <a:xfrm>
            <a:off x="304800" y="381000"/>
            <a:ext cx="515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11.7  </a:t>
            </a:r>
            <a:r>
              <a:rPr lang="en-US" altLang="en-US" sz="2000" i="1" baseline="0">
                <a:latin typeface="Times New Roman" panose="02020603050405020304" pitchFamily="18" charset="0"/>
              </a:rPr>
              <a:t>Flow diagram for Example 11.1</a:t>
            </a:r>
          </a:p>
        </p:txBody>
      </p:sp>
      <p:sp>
        <p:nvSpPr>
          <p:cNvPr id="872453" name="Line 5">
            <a:extLst>
              <a:ext uri="{FF2B5EF4-FFF2-40B4-BE49-F238E27FC236}">
                <a16:creationId xmlns:a16="http://schemas.microsoft.com/office/drawing/2014/main" id="{A8D9EDE7-7D56-5C3D-AC7D-112F43F20B8C}"/>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2454" name="Picture 6">
            <a:extLst>
              <a:ext uri="{FF2B5EF4-FFF2-40B4-BE49-F238E27FC236}">
                <a16:creationId xmlns:a16="http://schemas.microsoft.com/office/drawing/2014/main" id="{B0A9C643-91F5-B4A6-492D-180880A15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5" y="1824038"/>
            <a:ext cx="5146675" cy="312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EAE06-0EBC-56AD-36EA-1424AE547670}"/>
              </a:ext>
            </a:extLst>
          </p:cNvPr>
          <p:cNvSpPr>
            <a:spLocks noGrp="1"/>
          </p:cNvSpPr>
          <p:nvPr>
            <p:ph type="sldNum" sz="quarter" idx="10"/>
          </p:nvPr>
        </p:nvSpPr>
        <p:spPr/>
        <p:txBody>
          <a:bodyPr/>
          <a:lstStyle/>
          <a:p>
            <a:r>
              <a:rPr lang="en-US" altLang="en-US"/>
              <a:t>11.</a:t>
            </a:r>
            <a:fld id="{13482B09-35B1-D241-94E7-FA9904449C3B}" type="slidenum">
              <a:rPr lang="en-US" altLang="en-US"/>
              <a:pPr/>
              <a:t>2</a:t>
            </a:fld>
            <a:endParaRPr lang="en-US" altLang="en-US"/>
          </a:p>
        </p:txBody>
      </p:sp>
      <p:sp>
        <p:nvSpPr>
          <p:cNvPr id="565250" name="Rectangle 2">
            <a:extLst>
              <a:ext uri="{FF2B5EF4-FFF2-40B4-BE49-F238E27FC236}">
                <a16:creationId xmlns:a16="http://schemas.microsoft.com/office/drawing/2014/main" id="{4DFE45D6-D621-7206-999C-69DEED543CF5}"/>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aseline="0">
              <a:effectLst>
                <a:outerShdw blurRad="38100" dist="38100" dir="2700000" algn="tl">
                  <a:srgbClr val="FFFFFF"/>
                </a:outerShdw>
              </a:effectLst>
              <a:latin typeface="Times New Roman" panose="02020603050405020304" pitchFamily="18" charset="0"/>
            </a:endParaRPr>
          </a:p>
        </p:txBody>
      </p:sp>
      <p:sp>
        <p:nvSpPr>
          <p:cNvPr id="565251" name="Text Box 3">
            <a:extLst>
              <a:ext uri="{FF2B5EF4-FFF2-40B4-BE49-F238E27FC236}">
                <a16:creationId xmlns:a16="http://schemas.microsoft.com/office/drawing/2014/main" id="{8663E39D-8A15-2265-73B9-ACC1C8787933}"/>
              </a:ext>
            </a:extLst>
          </p:cNvPr>
          <p:cNvSpPr txBox="1">
            <a:spLocks noChangeArrowheads="1"/>
          </p:cNvSpPr>
          <p:nvPr/>
        </p:nvSpPr>
        <p:spPr bwMode="auto">
          <a:xfrm>
            <a:off x="228600" y="406400"/>
            <a:ext cx="32210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aseline="0">
                <a:effectLst>
                  <a:outerShdw blurRad="38100" dist="38100" dir="2700000" algn="tl">
                    <a:srgbClr val="C0C0C0"/>
                  </a:outerShdw>
                </a:effectLst>
                <a:latin typeface="Times" pitchFamily="18" charset="0"/>
              </a:rPr>
              <a:t>11-1   FRAMING</a:t>
            </a:r>
          </a:p>
        </p:txBody>
      </p:sp>
      <p:sp>
        <p:nvSpPr>
          <p:cNvPr id="565252" name="Text Box 4">
            <a:extLst>
              <a:ext uri="{FF2B5EF4-FFF2-40B4-BE49-F238E27FC236}">
                <a16:creationId xmlns:a16="http://schemas.microsoft.com/office/drawing/2014/main" id="{5CD76B2A-D6A8-DD4C-546E-E9AF3B0DA22F}"/>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baseline="0">
              <a:latin typeface="Times New Roman" panose="02020603050405020304" pitchFamily="18" charset="0"/>
            </a:endParaRPr>
          </a:p>
        </p:txBody>
      </p:sp>
      <p:sp>
        <p:nvSpPr>
          <p:cNvPr id="565253" name="Rectangle 5">
            <a:extLst>
              <a:ext uri="{FF2B5EF4-FFF2-40B4-BE49-F238E27FC236}">
                <a16:creationId xmlns:a16="http://schemas.microsoft.com/office/drawing/2014/main" id="{F23F1337-3FCA-14E4-C0EF-D16CD3DB2B97}"/>
              </a:ext>
            </a:extLst>
          </p:cNvPr>
          <p:cNvSpPr>
            <a:spLocks noChangeArrowheads="1"/>
          </p:cNvSpPr>
          <p:nvPr/>
        </p:nvSpPr>
        <p:spPr bwMode="auto">
          <a:xfrm>
            <a:off x="304800" y="1752600"/>
            <a:ext cx="82296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baseline="0">
                <a:effectLst>
                  <a:outerShdw blurRad="38100" dist="38100" dir="2700000" algn="tl">
                    <a:srgbClr val="C0C0C0"/>
                  </a:outerShdw>
                </a:effectLst>
                <a:latin typeface="Times New Roman" panose="02020603050405020304" pitchFamily="18" charset="0"/>
              </a:rPr>
              <a:t>The data link layer needs to pack bits into </a:t>
            </a:r>
            <a:r>
              <a:rPr lang="en-US" altLang="en-US" sz="2800" i="1" baseline="0">
                <a:solidFill>
                  <a:schemeClr val="hlink"/>
                </a:solidFill>
                <a:effectLst>
                  <a:outerShdw blurRad="38100" dist="38100" dir="2700000" algn="tl">
                    <a:srgbClr val="C0C0C0"/>
                  </a:outerShdw>
                </a:effectLst>
                <a:latin typeface="Times New Roman" panose="02020603050405020304" pitchFamily="18" charset="0"/>
              </a:rPr>
              <a:t>frames</a:t>
            </a:r>
            <a:r>
              <a:rPr lang="en-US" altLang="en-US" sz="2800" i="1" baseline="0">
                <a:effectLst>
                  <a:outerShdw blurRad="38100" dist="38100" dir="2700000" algn="tl">
                    <a:srgbClr val="C0C0C0"/>
                  </a:outerShdw>
                </a:effectLst>
                <a:latin typeface="Times New Roman" panose="02020603050405020304" pitchFamily="18" charset="0"/>
              </a:rPr>
              <a:t>, so that each frame is distinguishable from another. Our postal system practices a type of framing. The simple act of inserting a letter into an envelope separates one piece of information from another; the envelope serves as the delimiter. </a:t>
            </a:r>
          </a:p>
        </p:txBody>
      </p:sp>
      <p:sp>
        <p:nvSpPr>
          <p:cNvPr id="565277" name="Rectangle 29">
            <a:extLst>
              <a:ext uri="{FF2B5EF4-FFF2-40B4-BE49-F238E27FC236}">
                <a16:creationId xmlns:a16="http://schemas.microsoft.com/office/drawing/2014/main" id="{3B1A3220-18F0-A932-966A-843654307388}"/>
              </a:ext>
            </a:extLst>
          </p:cNvPr>
          <p:cNvSpPr>
            <a:spLocks noChangeArrowheads="1"/>
          </p:cNvSpPr>
          <p:nvPr/>
        </p:nvSpPr>
        <p:spPr bwMode="auto">
          <a:xfrm>
            <a:off x="304800" y="5048250"/>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itchFamily="2" charset="2"/>
              <a:buNone/>
            </a:pPr>
            <a:r>
              <a:rPr lang="en-US" altLang="en-US" sz="2400" baseline="0">
                <a:solidFill>
                  <a:srgbClr val="0033CC"/>
                </a:solidFill>
                <a:latin typeface="Times New Roman" panose="02020603050405020304" pitchFamily="18" charset="0"/>
              </a:rPr>
              <a:t>Fixed-Size Framing</a:t>
            </a:r>
            <a:br>
              <a:rPr lang="fr-FR" altLang="en-US" sz="2400" baseline="0">
                <a:solidFill>
                  <a:srgbClr val="0033CC"/>
                </a:solidFill>
                <a:latin typeface="Times New Roman" panose="02020603050405020304" pitchFamily="18" charset="0"/>
              </a:rPr>
            </a:br>
            <a:r>
              <a:rPr lang="fr-FR" altLang="en-US" sz="2400" baseline="0">
                <a:solidFill>
                  <a:srgbClr val="0033CC"/>
                </a:solidFill>
                <a:latin typeface="Times New Roman" panose="02020603050405020304" pitchFamily="18" charset="0"/>
              </a:rPr>
              <a:t>Variable-Size Framing</a:t>
            </a:r>
            <a:endParaRPr lang="en-US" altLang="en-US" sz="2400" baseline="0">
              <a:solidFill>
                <a:srgbClr val="0033CC"/>
              </a:solidFill>
              <a:latin typeface="Times New Roman" panose="02020603050405020304" pitchFamily="18" charset="0"/>
            </a:endParaRPr>
          </a:p>
        </p:txBody>
      </p:sp>
      <p:sp>
        <p:nvSpPr>
          <p:cNvPr id="565278" name="Text Box 30">
            <a:extLst>
              <a:ext uri="{FF2B5EF4-FFF2-40B4-BE49-F238E27FC236}">
                <a16:creationId xmlns:a16="http://schemas.microsoft.com/office/drawing/2014/main" id="{BB6B8C57-F62D-1F78-0C3D-86FF595B3B84}"/>
              </a:ext>
            </a:extLst>
          </p:cNvPr>
          <p:cNvSpPr txBox="1">
            <a:spLocks noChangeArrowheads="1"/>
          </p:cNvSpPr>
          <p:nvPr/>
        </p:nvSpPr>
        <p:spPr bwMode="auto">
          <a:xfrm>
            <a:off x="317500" y="45720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baseline="0">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88C397-5F15-23A8-2CD4-7357AB1C3666}"/>
              </a:ext>
            </a:extLst>
          </p:cNvPr>
          <p:cNvSpPr>
            <a:spLocks noGrp="1"/>
          </p:cNvSpPr>
          <p:nvPr>
            <p:ph type="sldNum" sz="quarter" idx="10"/>
          </p:nvPr>
        </p:nvSpPr>
        <p:spPr/>
        <p:txBody>
          <a:bodyPr/>
          <a:lstStyle/>
          <a:p>
            <a:r>
              <a:rPr lang="en-US" altLang="en-US"/>
              <a:t>11.</a:t>
            </a:r>
            <a:fld id="{4E61F645-8157-4247-B404-1FD13E97203B}" type="slidenum">
              <a:rPr lang="en-US" altLang="en-US"/>
              <a:pPr/>
              <a:t>20</a:t>
            </a:fld>
            <a:endParaRPr lang="en-US" altLang="en-US"/>
          </a:p>
        </p:txBody>
      </p:sp>
      <p:sp>
        <p:nvSpPr>
          <p:cNvPr id="873474" name="Line 2">
            <a:extLst>
              <a:ext uri="{FF2B5EF4-FFF2-40B4-BE49-F238E27FC236}">
                <a16:creationId xmlns:a16="http://schemas.microsoft.com/office/drawing/2014/main" id="{517E86AF-A476-7889-709A-6A872E06986D}"/>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5" name="Line 3">
            <a:extLst>
              <a:ext uri="{FF2B5EF4-FFF2-40B4-BE49-F238E27FC236}">
                <a16:creationId xmlns:a16="http://schemas.microsoft.com/office/drawing/2014/main" id="{07E93BAE-58E3-B4F5-4818-2D2DA9E5123D}"/>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3476" name="Text Box 4">
            <a:extLst>
              <a:ext uri="{FF2B5EF4-FFF2-40B4-BE49-F238E27FC236}">
                <a16:creationId xmlns:a16="http://schemas.microsoft.com/office/drawing/2014/main" id="{E7438B36-D976-2C4B-D257-731B991CB84F}"/>
              </a:ext>
            </a:extLst>
          </p:cNvPr>
          <p:cNvSpPr txBox="1">
            <a:spLocks noChangeArrowheads="1"/>
          </p:cNvSpPr>
          <p:nvPr/>
        </p:nvSpPr>
        <p:spPr bwMode="auto">
          <a:xfrm>
            <a:off x="304800" y="381000"/>
            <a:ext cx="535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11.8  </a:t>
            </a:r>
            <a:r>
              <a:rPr lang="en-US" altLang="en-US" sz="2000" i="1" baseline="0">
                <a:latin typeface="Times New Roman" panose="02020603050405020304" pitchFamily="18" charset="0"/>
              </a:rPr>
              <a:t>Design of Stop-and-Wait Protocol</a:t>
            </a:r>
          </a:p>
        </p:txBody>
      </p:sp>
      <p:sp>
        <p:nvSpPr>
          <p:cNvPr id="873477" name="Line 5">
            <a:extLst>
              <a:ext uri="{FF2B5EF4-FFF2-40B4-BE49-F238E27FC236}">
                <a16:creationId xmlns:a16="http://schemas.microsoft.com/office/drawing/2014/main" id="{0F71241B-9F46-247F-6CC9-99258C180C71}"/>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3478" name="Picture 6">
            <a:extLst>
              <a:ext uri="{FF2B5EF4-FFF2-40B4-BE49-F238E27FC236}">
                <a16:creationId xmlns:a16="http://schemas.microsoft.com/office/drawing/2014/main" id="{D616CD13-2018-AA27-ACE0-A68CF0563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1127125"/>
            <a:ext cx="702945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9434BB-D78D-C4C1-45BD-035E536F0B74}"/>
              </a:ext>
            </a:extLst>
          </p:cNvPr>
          <p:cNvSpPr>
            <a:spLocks noGrp="1"/>
          </p:cNvSpPr>
          <p:nvPr>
            <p:ph type="sldNum" sz="quarter" idx="10"/>
          </p:nvPr>
        </p:nvSpPr>
        <p:spPr/>
        <p:txBody>
          <a:bodyPr/>
          <a:lstStyle/>
          <a:p>
            <a:r>
              <a:rPr lang="en-US" altLang="en-US"/>
              <a:t>11.</a:t>
            </a:r>
            <a:fld id="{A91A84D4-7261-B743-9970-209941639208}" type="slidenum">
              <a:rPr lang="en-US" altLang="en-US"/>
              <a:pPr/>
              <a:t>21</a:t>
            </a:fld>
            <a:endParaRPr lang="en-US" altLang="en-US"/>
          </a:p>
        </p:txBody>
      </p:sp>
      <p:sp>
        <p:nvSpPr>
          <p:cNvPr id="931842" name="Text Box 2">
            <a:extLst>
              <a:ext uri="{FF2B5EF4-FFF2-40B4-BE49-F238E27FC236}">
                <a16:creationId xmlns:a16="http://schemas.microsoft.com/office/drawing/2014/main" id="{3C2A889E-B725-D7EF-FC2F-245C9E7B799F}"/>
              </a:ext>
            </a:extLst>
          </p:cNvPr>
          <p:cNvSpPr txBox="1">
            <a:spLocks noChangeArrowheads="1"/>
          </p:cNvSpPr>
          <p:nvPr/>
        </p:nvSpPr>
        <p:spPr bwMode="auto">
          <a:xfrm>
            <a:off x="304800" y="3810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11.3</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Sender-site algorithm for Stop-and-Wait Protocol</a:t>
            </a:r>
          </a:p>
        </p:txBody>
      </p:sp>
      <p:pic>
        <p:nvPicPr>
          <p:cNvPr id="931843" name="Picture 3">
            <a:extLst>
              <a:ext uri="{FF2B5EF4-FFF2-40B4-BE49-F238E27FC236}">
                <a16:creationId xmlns:a16="http://schemas.microsoft.com/office/drawing/2014/main" id="{AD71E97A-8F82-3A06-AB85-0D23CB444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811213"/>
            <a:ext cx="8894762" cy="528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0D28C-4B5E-7428-2402-2B517593A3FF}"/>
              </a:ext>
            </a:extLst>
          </p:cNvPr>
          <p:cNvSpPr>
            <a:spLocks noGrp="1"/>
          </p:cNvSpPr>
          <p:nvPr>
            <p:ph type="sldNum" sz="quarter" idx="10"/>
          </p:nvPr>
        </p:nvSpPr>
        <p:spPr/>
        <p:txBody>
          <a:bodyPr/>
          <a:lstStyle/>
          <a:p>
            <a:r>
              <a:rPr lang="en-US" altLang="en-US"/>
              <a:t>11.</a:t>
            </a:r>
            <a:fld id="{47C82535-45AC-594C-8443-62767522266F}" type="slidenum">
              <a:rPr lang="en-US" altLang="en-US"/>
              <a:pPr/>
              <a:t>22</a:t>
            </a:fld>
            <a:endParaRPr lang="en-US" altLang="en-US"/>
          </a:p>
        </p:txBody>
      </p:sp>
      <p:sp>
        <p:nvSpPr>
          <p:cNvPr id="932866" name="Text Box 2">
            <a:extLst>
              <a:ext uri="{FF2B5EF4-FFF2-40B4-BE49-F238E27FC236}">
                <a16:creationId xmlns:a16="http://schemas.microsoft.com/office/drawing/2014/main" id="{A038836B-B021-3379-6C75-CFB53EBA6D07}"/>
              </a:ext>
            </a:extLst>
          </p:cNvPr>
          <p:cNvSpPr txBox="1">
            <a:spLocks noChangeArrowheads="1"/>
          </p:cNvSpPr>
          <p:nvPr/>
        </p:nvSpPr>
        <p:spPr bwMode="auto">
          <a:xfrm>
            <a:off x="288925" y="304800"/>
            <a:ext cx="763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11.4</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Receiver-site algorithm for Stop-and-Wait Protocol</a:t>
            </a:r>
          </a:p>
        </p:txBody>
      </p:sp>
      <p:pic>
        <p:nvPicPr>
          <p:cNvPr id="932867" name="Picture 3">
            <a:extLst>
              <a:ext uri="{FF2B5EF4-FFF2-40B4-BE49-F238E27FC236}">
                <a16:creationId xmlns:a16="http://schemas.microsoft.com/office/drawing/2014/main" id="{BDCB5157-75AE-54B8-2421-80FCF425D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725488"/>
            <a:ext cx="8958262" cy="32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6646B3-78B9-49F3-F7B5-E34F43F741C2}"/>
              </a:ext>
            </a:extLst>
          </p:cNvPr>
          <p:cNvSpPr>
            <a:spLocks noGrp="1"/>
          </p:cNvSpPr>
          <p:nvPr>
            <p:ph type="sldNum" sz="quarter" idx="10"/>
          </p:nvPr>
        </p:nvSpPr>
        <p:spPr/>
        <p:txBody>
          <a:bodyPr/>
          <a:lstStyle/>
          <a:p>
            <a:r>
              <a:rPr lang="en-US" altLang="en-US"/>
              <a:t>11.</a:t>
            </a:r>
            <a:fld id="{8A6FB1A6-ADBE-A344-B4AB-1FE18D74783F}" type="slidenum">
              <a:rPr lang="en-US" altLang="en-US"/>
              <a:pPr/>
              <a:t>23</a:t>
            </a:fld>
            <a:endParaRPr lang="en-US" altLang="en-US"/>
          </a:p>
        </p:txBody>
      </p:sp>
      <p:sp>
        <p:nvSpPr>
          <p:cNvPr id="939010" name="Rectangle 2">
            <a:extLst>
              <a:ext uri="{FF2B5EF4-FFF2-40B4-BE49-F238E27FC236}">
                <a16:creationId xmlns:a16="http://schemas.microsoft.com/office/drawing/2014/main" id="{44C2C99C-896B-0CEA-CA6C-2C632FC90D2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9011" name="Rectangle 3">
            <a:extLst>
              <a:ext uri="{FF2B5EF4-FFF2-40B4-BE49-F238E27FC236}">
                <a16:creationId xmlns:a16="http://schemas.microsoft.com/office/drawing/2014/main" id="{29C8C660-07E8-73D5-EAC6-9E41F25015B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9012" name="Rectangle 4">
            <a:extLst>
              <a:ext uri="{FF2B5EF4-FFF2-40B4-BE49-F238E27FC236}">
                <a16:creationId xmlns:a16="http://schemas.microsoft.com/office/drawing/2014/main" id="{85402A69-C514-E9AE-3050-40074041B6F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9013" name="Rectangle 5">
            <a:extLst>
              <a:ext uri="{FF2B5EF4-FFF2-40B4-BE49-F238E27FC236}">
                <a16:creationId xmlns:a16="http://schemas.microsoft.com/office/drawing/2014/main" id="{D16F8059-5C1A-D905-0C30-945FF50394E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9014" name="Rectangle 6">
            <a:extLst>
              <a:ext uri="{FF2B5EF4-FFF2-40B4-BE49-F238E27FC236}">
                <a16:creationId xmlns:a16="http://schemas.microsoft.com/office/drawing/2014/main" id="{17832337-63D8-A416-6C22-77612F216B9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9015" name="Rectangle 7">
            <a:extLst>
              <a:ext uri="{FF2B5EF4-FFF2-40B4-BE49-F238E27FC236}">
                <a16:creationId xmlns:a16="http://schemas.microsoft.com/office/drawing/2014/main" id="{BA283D69-913F-8C85-80D0-0AAF177AF10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9016" name="Rectangle 8">
            <a:extLst>
              <a:ext uri="{FF2B5EF4-FFF2-40B4-BE49-F238E27FC236}">
                <a16:creationId xmlns:a16="http://schemas.microsoft.com/office/drawing/2014/main" id="{307FD10A-5156-4F47-A18B-090D0A5CBC1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39017" name="Rectangle 9">
            <a:extLst>
              <a:ext uri="{FF2B5EF4-FFF2-40B4-BE49-F238E27FC236}">
                <a16:creationId xmlns:a16="http://schemas.microsoft.com/office/drawing/2014/main" id="{FB3D3774-5BDA-BD5F-5152-73FBFB5FC0ED}"/>
              </a:ext>
            </a:extLst>
          </p:cNvPr>
          <p:cNvSpPr>
            <a:spLocks noChangeArrowheads="1"/>
          </p:cNvSpPr>
          <p:nvPr/>
        </p:nvSpPr>
        <p:spPr bwMode="auto">
          <a:xfrm>
            <a:off x="228600" y="1143000"/>
            <a:ext cx="86868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Figure 11.9 shows an example of communication using this protocol. It is still very simple. The sender sends one frame and waits for feedback from the receiver. When the ACK arrives, the sender sends the next frame. Note that sending two frames in the protocol involves the sender in four events and the receiver in two events.</a:t>
            </a:r>
          </a:p>
        </p:txBody>
      </p:sp>
      <p:sp>
        <p:nvSpPr>
          <p:cNvPr id="939019" name="Text Box 11">
            <a:extLst>
              <a:ext uri="{FF2B5EF4-FFF2-40B4-BE49-F238E27FC236}">
                <a16:creationId xmlns:a16="http://schemas.microsoft.com/office/drawing/2014/main" id="{440BE77C-CAFD-B37A-7A52-C79C6BF5DBF3}"/>
              </a:ext>
            </a:extLst>
          </p:cNvPr>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3BCE55-6C10-B400-93DD-5B90083723F3}"/>
              </a:ext>
            </a:extLst>
          </p:cNvPr>
          <p:cNvSpPr>
            <a:spLocks noGrp="1"/>
          </p:cNvSpPr>
          <p:nvPr>
            <p:ph type="sldNum" sz="quarter" idx="10"/>
          </p:nvPr>
        </p:nvSpPr>
        <p:spPr/>
        <p:txBody>
          <a:bodyPr/>
          <a:lstStyle/>
          <a:p>
            <a:r>
              <a:rPr lang="en-US" altLang="en-US"/>
              <a:t>11.</a:t>
            </a:r>
            <a:fld id="{D00FC04B-AE1C-1E41-910D-289FB3EEE3DE}" type="slidenum">
              <a:rPr lang="en-US" altLang="en-US"/>
              <a:pPr/>
              <a:t>24</a:t>
            </a:fld>
            <a:endParaRPr lang="en-US" altLang="en-US"/>
          </a:p>
        </p:txBody>
      </p:sp>
      <p:sp>
        <p:nvSpPr>
          <p:cNvPr id="874498" name="Line 2">
            <a:extLst>
              <a:ext uri="{FF2B5EF4-FFF2-40B4-BE49-F238E27FC236}">
                <a16:creationId xmlns:a16="http://schemas.microsoft.com/office/drawing/2014/main" id="{A4A6496E-16E7-199D-B4DC-D5236602B664}"/>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4499" name="Line 3">
            <a:extLst>
              <a:ext uri="{FF2B5EF4-FFF2-40B4-BE49-F238E27FC236}">
                <a16:creationId xmlns:a16="http://schemas.microsoft.com/office/drawing/2014/main" id="{C9267302-6005-99B9-3327-496B63CFE3A6}"/>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4500" name="Text Box 4">
            <a:extLst>
              <a:ext uri="{FF2B5EF4-FFF2-40B4-BE49-F238E27FC236}">
                <a16:creationId xmlns:a16="http://schemas.microsoft.com/office/drawing/2014/main" id="{47B00EE9-0C9B-B94A-D119-FACEAA149BF2}"/>
              </a:ext>
            </a:extLst>
          </p:cNvPr>
          <p:cNvSpPr txBox="1">
            <a:spLocks noChangeArrowheads="1"/>
          </p:cNvSpPr>
          <p:nvPr/>
        </p:nvSpPr>
        <p:spPr bwMode="auto">
          <a:xfrm>
            <a:off x="304800" y="381000"/>
            <a:ext cx="515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11.9  </a:t>
            </a:r>
            <a:r>
              <a:rPr lang="en-US" altLang="en-US" sz="2000" i="1" baseline="0">
                <a:latin typeface="Times New Roman" panose="02020603050405020304" pitchFamily="18" charset="0"/>
              </a:rPr>
              <a:t>Flow diagram for Example 11.2</a:t>
            </a:r>
          </a:p>
        </p:txBody>
      </p:sp>
      <p:sp>
        <p:nvSpPr>
          <p:cNvPr id="874501" name="Line 5">
            <a:extLst>
              <a:ext uri="{FF2B5EF4-FFF2-40B4-BE49-F238E27FC236}">
                <a16:creationId xmlns:a16="http://schemas.microsoft.com/office/drawing/2014/main" id="{2D4EAE77-19F3-93FD-D27C-2D726C8E49FA}"/>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4502" name="Picture 6">
            <a:extLst>
              <a:ext uri="{FF2B5EF4-FFF2-40B4-BE49-F238E27FC236}">
                <a16:creationId xmlns:a16="http://schemas.microsoft.com/office/drawing/2014/main" id="{441E3D16-A022-694A-1475-8DEE3C3E6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038" y="1712913"/>
            <a:ext cx="5237162"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05250E-2C05-7D81-61F4-17D92DEC9C92}"/>
              </a:ext>
            </a:extLst>
          </p:cNvPr>
          <p:cNvSpPr>
            <a:spLocks noGrp="1"/>
          </p:cNvSpPr>
          <p:nvPr>
            <p:ph type="sldNum" sz="quarter" idx="10"/>
          </p:nvPr>
        </p:nvSpPr>
        <p:spPr/>
        <p:txBody>
          <a:bodyPr/>
          <a:lstStyle/>
          <a:p>
            <a:r>
              <a:rPr lang="en-US" altLang="en-US"/>
              <a:t>11.</a:t>
            </a:r>
            <a:fld id="{E7F16431-40CB-AC49-9316-ED75C8DC9778}" type="slidenum">
              <a:rPr lang="en-US" altLang="en-US"/>
              <a:pPr/>
              <a:t>25</a:t>
            </a:fld>
            <a:endParaRPr lang="en-US" altLang="en-US"/>
          </a:p>
        </p:txBody>
      </p:sp>
      <p:sp>
        <p:nvSpPr>
          <p:cNvPr id="862210" name="Rectangle 2">
            <a:extLst>
              <a:ext uri="{FF2B5EF4-FFF2-40B4-BE49-F238E27FC236}">
                <a16:creationId xmlns:a16="http://schemas.microsoft.com/office/drawing/2014/main" id="{C6F7C06A-6228-D56D-38CD-9F342349F3D8}"/>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aseline="0">
              <a:effectLst>
                <a:outerShdw blurRad="38100" dist="38100" dir="2700000" algn="tl">
                  <a:srgbClr val="FFFFFF"/>
                </a:outerShdw>
              </a:effectLst>
              <a:latin typeface="Times New Roman" panose="02020603050405020304" pitchFamily="18" charset="0"/>
            </a:endParaRPr>
          </a:p>
        </p:txBody>
      </p:sp>
      <p:sp>
        <p:nvSpPr>
          <p:cNvPr id="862211" name="Text Box 3">
            <a:extLst>
              <a:ext uri="{FF2B5EF4-FFF2-40B4-BE49-F238E27FC236}">
                <a16:creationId xmlns:a16="http://schemas.microsoft.com/office/drawing/2014/main" id="{A8F67136-1FA8-880A-8E4D-DD8AE5219ECB}"/>
              </a:ext>
            </a:extLst>
          </p:cNvPr>
          <p:cNvSpPr txBox="1">
            <a:spLocks noChangeArrowheads="1"/>
          </p:cNvSpPr>
          <p:nvPr/>
        </p:nvSpPr>
        <p:spPr bwMode="auto">
          <a:xfrm>
            <a:off x="228600" y="406400"/>
            <a:ext cx="48815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aseline="0">
                <a:effectLst>
                  <a:outerShdw blurRad="38100" dist="38100" dir="2700000" algn="tl">
                    <a:srgbClr val="C0C0C0"/>
                  </a:outerShdw>
                </a:effectLst>
                <a:latin typeface="Times" pitchFamily="18" charset="0"/>
              </a:rPr>
              <a:t>11-5   NOISY CHANNELS</a:t>
            </a:r>
          </a:p>
        </p:txBody>
      </p:sp>
      <p:sp>
        <p:nvSpPr>
          <p:cNvPr id="862212" name="Text Box 4">
            <a:extLst>
              <a:ext uri="{FF2B5EF4-FFF2-40B4-BE49-F238E27FC236}">
                <a16:creationId xmlns:a16="http://schemas.microsoft.com/office/drawing/2014/main" id="{D8B0242E-3DDC-2660-35E2-C2EDC8D8E58C}"/>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baseline="0">
              <a:latin typeface="Times New Roman" panose="02020603050405020304" pitchFamily="18" charset="0"/>
            </a:endParaRPr>
          </a:p>
        </p:txBody>
      </p:sp>
      <p:sp>
        <p:nvSpPr>
          <p:cNvPr id="862213" name="Rectangle 5">
            <a:extLst>
              <a:ext uri="{FF2B5EF4-FFF2-40B4-BE49-F238E27FC236}">
                <a16:creationId xmlns:a16="http://schemas.microsoft.com/office/drawing/2014/main" id="{CF5F19FC-AF6F-C8E1-047D-161202F05F1F}"/>
              </a:ext>
            </a:extLst>
          </p:cNvPr>
          <p:cNvSpPr>
            <a:spLocks noChangeArrowheads="1"/>
          </p:cNvSpPr>
          <p:nvPr/>
        </p:nvSpPr>
        <p:spPr bwMode="auto">
          <a:xfrm>
            <a:off x="152400" y="1600200"/>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baseline="0">
                <a:effectLst>
                  <a:outerShdw blurRad="38100" dist="38100" dir="2700000" algn="tl">
                    <a:srgbClr val="C0C0C0"/>
                  </a:outerShdw>
                </a:effectLst>
                <a:latin typeface="Times New Roman" panose="02020603050405020304" pitchFamily="18" charset="0"/>
              </a:rPr>
              <a:t>Although the Stop-and-Wait Protocol gives us an idea of how to add flow control to its predecessor, noiseless channels are nonexistent. We discuss three protocols in this section that use error control.</a:t>
            </a:r>
          </a:p>
        </p:txBody>
      </p:sp>
      <p:sp>
        <p:nvSpPr>
          <p:cNvPr id="862214" name="Rectangle 6">
            <a:extLst>
              <a:ext uri="{FF2B5EF4-FFF2-40B4-BE49-F238E27FC236}">
                <a16:creationId xmlns:a16="http://schemas.microsoft.com/office/drawing/2014/main" id="{9C8124D8-6BC5-484F-959B-8AC711DF53DF}"/>
              </a:ext>
            </a:extLst>
          </p:cNvPr>
          <p:cNvSpPr>
            <a:spLocks noChangeArrowheads="1"/>
          </p:cNvSpPr>
          <p:nvPr/>
        </p:nvSpPr>
        <p:spPr bwMode="auto">
          <a:xfrm>
            <a:off x="152400" y="4679950"/>
            <a:ext cx="6705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itchFamily="2" charset="2"/>
              <a:buNone/>
            </a:pPr>
            <a:r>
              <a:rPr lang="en-US" altLang="en-US" sz="2400" baseline="0">
                <a:solidFill>
                  <a:srgbClr val="0033CC"/>
                </a:solidFill>
                <a:latin typeface="Times New Roman" panose="02020603050405020304" pitchFamily="18" charset="0"/>
              </a:rPr>
              <a:t>Stop-and-Wait Automatic Repeat Request</a:t>
            </a:r>
            <a:br>
              <a:rPr lang="fr-FR" altLang="en-US" sz="2400" baseline="0">
                <a:solidFill>
                  <a:srgbClr val="0033CC"/>
                </a:solidFill>
                <a:latin typeface="Times New Roman" panose="02020603050405020304" pitchFamily="18" charset="0"/>
              </a:rPr>
            </a:br>
            <a:r>
              <a:rPr lang="fr-FR" altLang="en-US" sz="2400" baseline="0">
                <a:solidFill>
                  <a:srgbClr val="0033CC"/>
                </a:solidFill>
                <a:latin typeface="Times New Roman" panose="02020603050405020304" pitchFamily="18" charset="0"/>
              </a:rPr>
              <a:t>Go-Back-N Automatic Repeat Request</a:t>
            </a:r>
            <a:br>
              <a:rPr lang="fr-FR" altLang="en-US" sz="2400" baseline="0">
                <a:solidFill>
                  <a:srgbClr val="0033CC"/>
                </a:solidFill>
                <a:latin typeface="Times New Roman" panose="02020603050405020304" pitchFamily="18" charset="0"/>
              </a:rPr>
            </a:br>
            <a:r>
              <a:rPr lang="en-US" altLang="en-US" sz="2400" baseline="0">
                <a:solidFill>
                  <a:srgbClr val="0033CC"/>
                </a:solidFill>
                <a:latin typeface="Times New Roman" panose="02020603050405020304" pitchFamily="18" charset="0"/>
              </a:rPr>
              <a:t>Selective Repeat Automatic Repeat Request</a:t>
            </a:r>
          </a:p>
        </p:txBody>
      </p:sp>
      <p:sp>
        <p:nvSpPr>
          <p:cNvPr id="862215" name="Text Box 7">
            <a:extLst>
              <a:ext uri="{FF2B5EF4-FFF2-40B4-BE49-F238E27FC236}">
                <a16:creationId xmlns:a16="http://schemas.microsoft.com/office/drawing/2014/main" id="{DC05CD91-EA2F-029A-808E-5E988802B436}"/>
              </a:ext>
            </a:extLst>
          </p:cNvPr>
          <p:cNvSpPr txBox="1">
            <a:spLocks noChangeArrowheads="1"/>
          </p:cNvSpPr>
          <p:nvPr/>
        </p:nvSpPr>
        <p:spPr bwMode="auto">
          <a:xfrm>
            <a:off x="165100" y="42037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baseline="0">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AFC95-1931-4B6F-3079-C4AA478198AA}"/>
              </a:ext>
            </a:extLst>
          </p:cNvPr>
          <p:cNvSpPr>
            <a:spLocks noGrp="1"/>
          </p:cNvSpPr>
          <p:nvPr>
            <p:ph type="sldNum" sz="quarter" idx="10"/>
          </p:nvPr>
        </p:nvSpPr>
        <p:spPr/>
        <p:txBody>
          <a:bodyPr/>
          <a:lstStyle/>
          <a:p>
            <a:r>
              <a:rPr lang="en-US" altLang="en-US"/>
              <a:t>11.</a:t>
            </a:r>
            <a:fld id="{4DBE3039-05B0-CF47-A1E2-33176C275894}" type="slidenum">
              <a:rPr lang="en-US" altLang="en-US"/>
              <a:pPr/>
              <a:t>26</a:t>
            </a:fld>
            <a:endParaRPr lang="en-US" altLang="en-US"/>
          </a:p>
        </p:txBody>
      </p:sp>
      <p:sp>
        <p:nvSpPr>
          <p:cNvPr id="915458" name="Rectangle 2">
            <a:extLst>
              <a:ext uri="{FF2B5EF4-FFF2-40B4-BE49-F238E27FC236}">
                <a16:creationId xmlns:a16="http://schemas.microsoft.com/office/drawing/2014/main" id="{DAE30A7B-A9C9-B275-5CAA-2C5B44335FE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5459" name="Rectangle 3">
            <a:extLst>
              <a:ext uri="{FF2B5EF4-FFF2-40B4-BE49-F238E27FC236}">
                <a16:creationId xmlns:a16="http://schemas.microsoft.com/office/drawing/2014/main" id="{A5CDA819-5581-2FB9-48C8-69F702F110B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5460" name="Rectangle 4">
            <a:extLst>
              <a:ext uri="{FF2B5EF4-FFF2-40B4-BE49-F238E27FC236}">
                <a16:creationId xmlns:a16="http://schemas.microsoft.com/office/drawing/2014/main" id="{CB643841-91C1-633B-B623-E54941F05B0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5461" name="Rectangle 5">
            <a:extLst>
              <a:ext uri="{FF2B5EF4-FFF2-40B4-BE49-F238E27FC236}">
                <a16:creationId xmlns:a16="http://schemas.microsoft.com/office/drawing/2014/main" id="{2C08537D-FE0B-A3CD-56E7-FDD5F95D23D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5462" name="Rectangle 6">
            <a:extLst>
              <a:ext uri="{FF2B5EF4-FFF2-40B4-BE49-F238E27FC236}">
                <a16:creationId xmlns:a16="http://schemas.microsoft.com/office/drawing/2014/main" id="{455F1D90-890D-29FA-E668-7F35F7DF716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5463" name="Rectangle 7">
            <a:extLst>
              <a:ext uri="{FF2B5EF4-FFF2-40B4-BE49-F238E27FC236}">
                <a16:creationId xmlns:a16="http://schemas.microsoft.com/office/drawing/2014/main" id="{65721231-AA96-56E6-A9B7-CBDFB07B8E8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5464" name="Rectangle 8">
            <a:extLst>
              <a:ext uri="{FF2B5EF4-FFF2-40B4-BE49-F238E27FC236}">
                <a16:creationId xmlns:a16="http://schemas.microsoft.com/office/drawing/2014/main" id="{9EB2E0EE-BC03-0D4A-2243-F1E1D6610E7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5465" name="Line 9">
            <a:extLst>
              <a:ext uri="{FF2B5EF4-FFF2-40B4-BE49-F238E27FC236}">
                <a16:creationId xmlns:a16="http://schemas.microsoft.com/office/drawing/2014/main" id="{81535BD3-12A5-11F5-D0CE-97EE12958FDC}"/>
              </a:ext>
            </a:extLst>
          </p:cNvPr>
          <p:cNvSpPr>
            <a:spLocks noChangeShapeType="1"/>
          </p:cNvSpPr>
          <p:nvPr/>
        </p:nvSpPr>
        <p:spPr bwMode="auto">
          <a:xfrm>
            <a:off x="457200" y="2286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5466" name="Line 10">
            <a:extLst>
              <a:ext uri="{FF2B5EF4-FFF2-40B4-BE49-F238E27FC236}">
                <a16:creationId xmlns:a16="http://schemas.microsoft.com/office/drawing/2014/main" id="{D9A4D7A1-DFD0-C0D8-E066-CC1836734BF1}"/>
              </a:ext>
            </a:extLst>
          </p:cNvPr>
          <p:cNvSpPr>
            <a:spLocks noChangeShapeType="1"/>
          </p:cNvSpPr>
          <p:nvPr/>
        </p:nvSpPr>
        <p:spPr bwMode="auto">
          <a:xfrm>
            <a:off x="458788" y="4495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5467" name="Rectangle 11">
            <a:extLst>
              <a:ext uri="{FF2B5EF4-FFF2-40B4-BE49-F238E27FC236}">
                <a16:creationId xmlns:a16="http://schemas.microsoft.com/office/drawing/2014/main" id="{3D33A122-C484-9455-885C-3DF6CC4F3592}"/>
              </a:ext>
            </a:extLst>
          </p:cNvPr>
          <p:cNvSpPr>
            <a:spLocks noChangeArrowheads="1"/>
          </p:cNvSpPr>
          <p:nvPr/>
        </p:nvSpPr>
        <p:spPr bwMode="auto">
          <a:xfrm>
            <a:off x="495300" y="2378075"/>
            <a:ext cx="8077200" cy="204152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Error correction in Stop-and-Wait ARQ is done by keeping a copy of the sent frame and retransmitting of the frame when the timer expires.</a:t>
            </a:r>
          </a:p>
        </p:txBody>
      </p:sp>
      <p:grpSp>
        <p:nvGrpSpPr>
          <p:cNvPr id="915468" name="Group 12">
            <a:extLst>
              <a:ext uri="{FF2B5EF4-FFF2-40B4-BE49-F238E27FC236}">
                <a16:creationId xmlns:a16="http://schemas.microsoft.com/office/drawing/2014/main" id="{2B2E1377-8D45-84CB-FB13-D934B13EBBB4}"/>
              </a:ext>
            </a:extLst>
          </p:cNvPr>
          <p:cNvGrpSpPr>
            <a:grpSpLocks/>
          </p:cNvGrpSpPr>
          <p:nvPr/>
        </p:nvGrpSpPr>
        <p:grpSpPr bwMode="auto">
          <a:xfrm>
            <a:off x="457200" y="1600200"/>
            <a:ext cx="1143000" cy="566738"/>
            <a:chOff x="1200" y="1248"/>
            <a:chExt cx="720" cy="357"/>
          </a:xfrm>
        </p:grpSpPr>
        <p:pic>
          <p:nvPicPr>
            <p:cNvPr id="915469" name="Picture 13">
              <a:extLst>
                <a:ext uri="{FF2B5EF4-FFF2-40B4-BE49-F238E27FC236}">
                  <a16:creationId xmlns:a16="http://schemas.microsoft.com/office/drawing/2014/main" id="{1038CBF5-F7FB-7F2C-AAB1-32FD5AC7C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5470" name="Text Box 14">
              <a:extLst>
                <a:ext uri="{FF2B5EF4-FFF2-40B4-BE49-F238E27FC236}">
                  <a16:creationId xmlns:a16="http://schemas.microsoft.com/office/drawing/2014/main" id="{0962E111-A086-0B29-DFAA-7FB54F704FB0}"/>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54FDC1-B054-6897-C97B-17689E75ADE4}"/>
              </a:ext>
            </a:extLst>
          </p:cNvPr>
          <p:cNvSpPr>
            <a:spLocks noGrp="1"/>
          </p:cNvSpPr>
          <p:nvPr>
            <p:ph type="sldNum" sz="quarter" idx="10"/>
          </p:nvPr>
        </p:nvSpPr>
        <p:spPr/>
        <p:txBody>
          <a:bodyPr/>
          <a:lstStyle/>
          <a:p>
            <a:r>
              <a:rPr lang="en-US" altLang="en-US"/>
              <a:t>11.</a:t>
            </a:r>
            <a:fld id="{9AEB8E62-BD82-C54D-A849-92FD8F8E222B}" type="slidenum">
              <a:rPr lang="en-US" altLang="en-US"/>
              <a:pPr/>
              <a:t>27</a:t>
            </a:fld>
            <a:endParaRPr lang="en-US" altLang="en-US"/>
          </a:p>
        </p:txBody>
      </p:sp>
      <p:sp>
        <p:nvSpPr>
          <p:cNvPr id="916482" name="Rectangle 2">
            <a:extLst>
              <a:ext uri="{FF2B5EF4-FFF2-40B4-BE49-F238E27FC236}">
                <a16:creationId xmlns:a16="http://schemas.microsoft.com/office/drawing/2014/main" id="{8CA6B1DC-9C36-C654-7CBE-5EA85CCBD5B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6483" name="Rectangle 3">
            <a:extLst>
              <a:ext uri="{FF2B5EF4-FFF2-40B4-BE49-F238E27FC236}">
                <a16:creationId xmlns:a16="http://schemas.microsoft.com/office/drawing/2014/main" id="{377FAD58-D5CA-3FF1-FBD3-72D927DD039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6484" name="Rectangle 4">
            <a:extLst>
              <a:ext uri="{FF2B5EF4-FFF2-40B4-BE49-F238E27FC236}">
                <a16:creationId xmlns:a16="http://schemas.microsoft.com/office/drawing/2014/main" id="{D4727A8C-D329-B975-4DD1-56B5A1E3387E}"/>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6485" name="Rectangle 5">
            <a:extLst>
              <a:ext uri="{FF2B5EF4-FFF2-40B4-BE49-F238E27FC236}">
                <a16:creationId xmlns:a16="http://schemas.microsoft.com/office/drawing/2014/main" id="{1DA95899-F5A7-4D8D-C489-CB7C33A8FB2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6486" name="Rectangle 6">
            <a:extLst>
              <a:ext uri="{FF2B5EF4-FFF2-40B4-BE49-F238E27FC236}">
                <a16:creationId xmlns:a16="http://schemas.microsoft.com/office/drawing/2014/main" id="{4D817D0E-9C84-7D33-4216-A0804F64916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6487" name="Rectangle 7">
            <a:extLst>
              <a:ext uri="{FF2B5EF4-FFF2-40B4-BE49-F238E27FC236}">
                <a16:creationId xmlns:a16="http://schemas.microsoft.com/office/drawing/2014/main" id="{AC44CA78-756C-C937-39F5-CFDA52C8123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6488" name="Rectangle 8">
            <a:extLst>
              <a:ext uri="{FF2B5EF4-FFF2-40B4-BE49-F238E27FC236}">
                <a16:creationId xmlns:a16="http://schemas.microsoft.com/office/drawing/2014/main" id="{DA90B166-A125-1693-BF74-97D5833A217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6489" name="Line 9">
            <a:extLst>
              <a:ext uri="{FF2B5EF4-FFF2-40B4-BE49-F238E27FC236}">
                <a16:creationId xmlns:a16="http://schemas.microsoft.com/office/drawing/2014/main" id="{EA8722D7-6194-5BA3-83AD-5787EC79AA66}"/>
              </a:ext>
            </a:extLst>
          </p:cNvPr>
          <p:cNvSpPr>
            <a:spLocks noChangeShapeType="1"/>
          </p:cNvSpPr>
          <p:nvPr/>
        </p:nvSpPr>
        <p:spPr bwMode="auto">
          <a:xfrm>
            <a:off x="457200" y="2286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6490" name="Line 10">
            <a:extLst>
              <a:ext uri="{FF2B5EF4-FFF2-40B4-BE49-F238E27FC236}">
                <a16:creationId xmlns:a16="http://schemas.microsoft.com/office/drawing/2014/main" id="{F0A06D1B-682E-0738-9577-780F70A73E6F}"/>
              </a:ext>
            </a:extLst>
          </p:cNvPr>
          <p:cNvSpPr>
            <a:spLocks noChangeShapeType="1"/>
          </p:cNvSpPr>
          <p:nvPr/>
        </p:nvSpPr>
        <p:spPr bwMode="auto">
          <a:xfrm>
            <a:off x="458788" y="4495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6491" name="Rectangle 11">
            <a:extLst>
              <a:ext uri="{FF2B5EF4-FFF2-40B4-BE49-F238E27FC236}">
                <a16:creationId xmlns:a16="http://schemas.microsoft.com/office/drawing/2014/main" id="{FB18BAE9-20BD-DAA6-33CB-79FAC36B1520}"/>
              </a:ext>
            </a:extLst>
          </p:cNvPr>
          <p:cNvSpPr>
            <a:spLocks noChangeArrowheads="1"/>
          </p:cNvSpPr>
          <p:nvPr/>
        </p:nvSpPr>
        <p:spPr bwMode="auto">
          <a:xfrm>
            <a:off x="495300" y="2378075"/>
            <a:ext cx="8077200" cy="204152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In Stop-and-Wait ARQ, we use sequence numbers to number the frames.</a:t>
            </a:r>
          </a:p>
          <a:p>
            <a:pPr algn="ctr"/>
            <a:r>
              <a:rPr lang="en-US" altLang="en-US" baseline="0"/>
              <a:t>The sequence numbers are based on modulo-2 arithmetic.</a:t>
            </a:r>
          </a:p>
        </p:txBody>
      </p:sp>
      <p:grpSp>
        <p:nvGrpSpPr>
          <p:cNvPr id="916492" name="Group 12">
            <a:extLst>
              <a:ext uri="{FF2B5EF4-FFF2-40B4-BE49-F238E27FC236}">
                <a16:creationId xmlns:a16="http://schemas.microsoft.com/office/drawing/2014/main" id="{2121EB53-A897-D474-E119-8B86D0B54261}"/>
              </a:ext>
            </a:extLst>
          </p:cNvPr>
          <p:cNvGrpSpPr>
            <a:grpSpLocks/>
          </p:cNvGrpSpPr>
          <p:nvPr/>
        </p:nvGrpSpPr>
        <p:grpSpPr bwMode="auto">
          <a:xfrm>
            <a:off x="457200" y="1643063"/>
            <a:ext cx="1143000" cy="566737"/>
            <a:chOff x="1200" y="1248"/>
            <a:chExt cx="720" cy="357"/>
          </a:xfrm>
        </p:grpSpPr>
        <p:pic>
          <p:nvPicPr>
            <p:cNvPr id="916493" name="Picture 13">
              <a:extLst>
                <a:ext uri="{FF2B5EF4-FFF2-40B4-BE49-F238E27FC236}">
                  <a16:creationId xmlns:a16="http://schemas.microsoft.com/office/drawing/2014/main" id="{77B100D7-5C2E-A536-0387-916ECBC98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6494" name="Text Box 14">
              <a:extLst>
                <a:ext uri="{FF2B5EF4-FFF2-40B4-BE49-F238E27FC236}">
                  <a16:creationId xmlns:a16="http://schemas.microsoft.com/office/drawing/2014/main" id="{CE5F34EB-FAAA-62D6-ECFD-9E1192EA2DC2}"/>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8B4C5-BE78-1474-881D-D84986989A87}"/>
              </a:ext>
            </a:extLst>
          </p:cNvPr>
          <p:cNvSpPr>
            <a:spLocks noGrp="1"/>
          </p:cNvSpPr>
          <p:nvPr>
            <p:ph type="sldNum" sz="quarter" idx="10"/>
          </p:nvPr>
        </p:nvSpPr>
        <p:spPr/>
        <p:txBody>
          <a:bodyPr/>
          <a:lstStyle/>
          <a:p>
            <a:r>
              <a:rPr lang="en-US" altLang="en-US"/>
              <a:t>11.</a:t>
            </a:r>
            <a:fld id="{E007CF42-003C-0F4B-913D-71D5787D4C19}" type="slidenum">
              <a:rPr lang="en-US" altLang="en-US"/>
              <a:pPr/>
              <a:t>28</a:t>
            </a:fld>
            <a:endParaRPr lang="en-US" altLang="en-US"/>
          </a:p>
        </p:txBody>
      </p:sp>
      <p:sp>
        <p:nvSpPr>
          <p:cNvPr id="917506" name="Rectangle 2">
            <a:extLst>
              <a:ext uri="{FF2B5EF4-FFF2-40B4-BE49-F238E27FC236}">
                <a16:creationId xmlns:a16="http://schemas.microsoft.com/office/drawing/2014/main" id="{536D745A-9625-1ED3-F41F-B0020A844AE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7507" name="Rectangle 3">
            <a:extLst>
              <a:ext uri="{FF2B5EF4-FFF2-40B4-BE49-F238E27FC236}">
                <a16:creationId xmlns:a16="http://schemas.microsoft.com/office/drawing/2014/main" id="{C3CEA070-7897-4CAB-6A16-2A29D070D9E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7508" name="Rectangle 4">
            <a:extLst>
              <a:ext uri="{FF2B5EF4-FFF2-40B4-BE49-F238E27FC236}">
                <a16:creationId xmlns:a16="http://schemas.microsoft.com/office/drawing/2014/main" id="{D3D9C26E-6B37-5AA9-3F93-42F116A4E2A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7509" name="Rectangle 5">
            <a:extLst>
              <a:ext uri="{FF2B5EF4-FFF2-40B4-BE49-F238E27FC236}">
                <a16:creationId xmlns:a16="http://schemas.microsoft.com/office/drawing/2014/main" id="{15F583A2-B877-18B5-92CC-CF1A558E035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7510" name="Rectangle 6">
            <a:extLst>
              <a:ext uri="{FF2B5EF4-FFF2-40B4-BE49-F238E27FC236}">
                <a16:creationId xmlns:a16="http://schemas.microsoft.com/office/drawing/2014/main" id="{789B2F7B-4BD0-C061-B666-B693269562F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7511" name="Rectangle 7">
            <a:extLst>
              <a:ext uri="{FF2B5EF4-FFF2-40B4-BE49-F238E27FC236}">
                <a16:creationId xmlns:a16="http://schemas.microsoft.com/office/drawing/2014/main" id="{16BE4D89-7B43-3803-4994-66A535D97F0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7512" name="Rectangle 8">
            <a:extLst>
              <a:ext uri="{FF2B5EF4-FFF2-40B4-BE49-F238E27FC236}">
                <a16:creationId xmlns:a16="http://schemas.microsoft.com/office/drawing/2014/main" id="{398DFEAB-0741-B524-F545-46A716A9B65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7513" name="Line 9">
            <a:extLst>
              <a:ext uri="{FF2B5EF4-FFF2-40B4-BE49-F238E27FC236}">
                <a16:creationId xmlns:a16="http://schemas.microsoft.com/office/drawing/2014/main" id="{87135743-FB3F-A0F2-6E35-8FE1F82B5342}"/>
              </a:ext>
            </a:extLst>
          </p:cNvPr>
          <p:cNvSpPr>
            <a:spLocks noChangeShapeType="1"/>
          </p:cNvSpPr>
          <p:nvPr/>
        </p:nvSpPr>
        <p:spPr bwMode="auto">
          <a:xfrm>
            <a:off x="457200" y="2133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7514" name="Line 10">
            <a:extLst>
              <a:ext uri="{FF2B5EF4-FFF2-40B4-BE49-F238E27FC236}">
                <a16:creationId xmlns:a16="http://schemas.microsoft.com/office/drawing/2014/main" id="{21094400-9B8F-991B-FDE6-89B2437ACCE4}"/>
              </a:ext>
            </a:extLst>
          </p:cNvPr>
          <p:cNvSpPr>
            <a:spLocks noChangeShapeType="1"/>
          </p:cNvSpPr>
          <p:nvPr/>
        </p:nvSpPr>
        <p:spPr bwMode="auto">
          <a:xfrm>
            <a:off x="458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7515" name="Rectangle 11">
            <a:extLst>
              <a:ext uri="{FF2B5EF4-FFF2-40B4-BE49-F238E27FC236}">
                <a16:creationId xmlns:a16="http://schemas.microsoft.com/office/drawing/2014/main" id="{AB49E0F9-879A-1CD0-750E-F6743EF5AA8C}"/>
              </a:ext>
            </a:extLst>
          </p:cNvPr>
          <p:cNvSpPr>
            <a:spLocks noChangeArrowheads="1"/>
          </p:cNvSpPr>
          <p:nvPr/>
        </p:nvSpPr>
        <p:spPr bwMode="auto">
          <a:xfrm>
            <a:off x="495300" y="2225675"/>
            <a:ext cx="8077200" cy="2528888"/>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In Stop-and-Wait ARQ, the acknowledgment number always announces in modulo-2 arithmetic the sequence number of the next frame expected.</a:t>
            </a:r>
          </a:p>
        </p:txBody>
      </p:sp>
      <p:grpSp>
        <p:nvGrpSpPr>
          <p:cNvPr id="917516" name="Group 12">
            <a:extLst>
              <a:ext uri="{FF2B5EF4-FFF2-40B4-BE49-F238E27FC236}">
                <a16:creationId xmlns:a16="http://schemas.microsoft.com/office/drawing/2014/main" id="{52C2FD1F-7E9B-EB58-F613-9DC94138346E}"/>
              </a:ext>
            </a:extLst>
          </p:cNvPr>
          <p:cNvGrpSpPr>
            <a:grpSpLocks/>
          </p:cNvGrpSpPr>
          <p:nvPr/>
        </p:nvGrpSpPr>
        <p:grpSpPr bwMode="auto">
          <a:xfrm>
            <a:off x="457200" y="1447800"/>
            <a:ext cx="1143000" cy="566738"/>
            <a:chOff x="1200" y="1248"/>
            <a:chExt cx="720" cy="357"/>
          </a:xfrm>
        </p:grpSpPr>
        <p:pic>
          <p:nvPicPr>
            <p:cNvPr id="917517" name="Picture 13">
              <a:extLst>
                <a:ext uri="{FF2B5EF4-FFF2-40B4-BE49-F238E27FC236}">
                  <a16:creationId xmlns:a16="http://schemas.microsoft.com/office/drawing/2014/main" id="{2D66602B-8A11-17EE-0A47-9C5510100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7518" name="Text Box 14">
              <a:extLst>
                <a:ext uri="{FF2B5EF4-FFF2-40B4-BE49-F238E27FC236}">
                  <a16:creationId xmlns:a16="http://schemas.microsoft.com/office/drawing/2014/main" id="{37BD9A1E-87E5-6258-C9C1-C9EA00C8173E}"/>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807537-2292-E619-991E-838076761935}"/>
              </a:ext>
            </a:extLst>
          </p:cNvPr>
          <p:cNvSpPr>
            <a:spLocks noGrp="1"/>
          </p:cNvSpPr>
          <p:nvPr>
            <p:ph type="sldNum" sz="quarter" idx="10"/>
          </p:nvPr>
        </p:nvSpPr>
        <p:spPr/>
        <p:txBody>
          <a:bodyPr/>
          <a:lstStyle/>
          <a:p>
            <a:r>
              <a:rPr lang="en-US" altLang="en-US"/>
              <a:t>11.</a:t>
            </a:r>
            <a:fld id="{EC9FCEA6-BE63-8D49-9314-B8EB0510C96A}" type="slidenum">
              <a:rPr lang="en-US" altLang="en-US"/>
              <a:pPr/>
              <a:t>29</a:t>
            </a:fld>
            <a:endParaRPr lang="en-US" altLang="en-US"/>
          </a:p>
        </p:txBody>
      </p:sp>
      <p:sp>
        <p:nvSpPr>
          <p:cNvPr id="875522" name="Line 2">
            <a:extLst>
              <a:ext uri="{FF2B5EF4-FFF2-40B4-BE49-F238E27FC236}">
                <a16:creationId xmlns:a16="http://schemas.microsoft.com/office/drawing/2014/main" id="{D7DEE81C-F898-F489-4649-2247D2EE750E}"/>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3" name="Line 3">
            <a:extLst>
              <a:ext uri="{FF2B5EF4-FFF2-40B4-BE49-F238E27FC236}">
                <a16:creationId xmlns:a16="http://schemas.microsoft.com/office/drawing/2014/main" id="{B42303A6-5DAB-68D3-C7D1-0E5D2D6A76F4}"/>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4" name="Text Box 4">
            <a:extLst>
              <a:ext uri="{FF2B5EF4-FFF2-40B4-BE49-F238E27FC236}">
                <a16:creationId xmlns:a16="http://schemas.microsoft.com/office/drawing/2014/main" id="{A43D4BF7-EE95-3288-EA63-CD57ACDC9C41}"/>
              </a:ext>
            </a:extLst>
          </p:cNvPr>
          <p:cNvSpPr txBox="1">
            <a:spLocks noChangeArrowheads="1"/>
          </p:cNvSpPr>
          <p:nvPr/>
        </p:nvSpPr>
        <p:spPr bwMode="auto">
          <a:xfrm>
            <a:off x="304800" y="381000"/>
            <a:ext cx="6478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11.10  </a:t>
            </a:r>
            <a:r>
              <a:rPr lang="en-US" altLang="en-US" sz="2000" i="1" baseline="0">
                <a:latin typeface="Times New Roman" panose="02020603050405020304" pitchFamily="18" charset="0"/>
              </a:rPr>
              <a:t>Design of the Stop-and-Wait ARQ Protocol</a:t>
            </a:r>
          </a:p>
        </p:txBody>
      </p:sp>
      <p:sp>
        <p:nvSpPr>
          <p:cNvPr id="875525" name="Line 5">
            <a:extLst>
              <a:ext uri="{FF2B5EF4-FFF2-40B4-BE49-F238E27FC236}">
                <a16:creationId xmlns:a16="http://schemas.microsoft.com/office/drawing/2014/main" id="{59519951-880C-56FF-9A9E-039A2DA8520E}"/>
              </a:ext>
            </a:extLst>
          </p:cNvPr>
          <p:cNvSpPr>
            <a:spLocks noChangeShapeType="1"/>
          </p:cNvSpPr>
          <p:nvPr/>
        </p:nvSpPr>
        <p:spPr bwMode="auto">
          <a:xfrm>
            <a:off x="152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5526" name="Picture 6">
            <a:extLst>
              <a:ext uri="{FF2B5EF4-FFF2-40B4-BE49-F238E27FC236}">
                <a16:creationId xmlns:a16="http://schemas.microsoft.com/office/drawing/2014/main" id="{425CAFD0-1152-00FA-645E-372EE35CD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189038"/>
            <a:ext cx="6216650" cy="498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F8F5-E907-913D-E84F-AE3BC02D413F}"/>
              </a:ext>
            </a:extLst>
          </p:cNvPr>
          <p:cNvSpPr>
            <a:spLocks noGrp="1"/>
          </p:cNvSpPr>
          <p:nvPr>
            <p:ph type="sldNum" sz="quarter" idx="10"/>
          </p:nvPr>
        </p:nvSpPr>
        <p:spPr/>
        <p:txBody>
          <a:bodyPr/>
          <a:lstStyle/>
          <a:p>
            <a:r>
              <a:rPr lang="en-US" altLang="en-US"/>
              <a:t>11.</a:t>
            </a:r>
            <a:fld id="{E569FB83-AA66-004F-B39F-0EF07833A540}" type="slidenum">
              <a:rPr lang="en-US" altLang="en-US"/>
              <a:pPr/>
              <a:t>3</a:t>
            </a:fld>
            <a:endParaRPr lang="en-US" altLang="en-US"/>
          </a:p>
        </p:txBody>
      </p:sp>
      <p:sp>
        <p:nvSpPr>
          <p:cNvPr id="865282" name="Line 2">
            <a:extLst>
              <a:ext uri="{FF2B5EF4-FFF2-40B4-BE49-F238E27FC236}">
                <a16:creationId xmlns:a16="http://schemas.microsoft.com/office/drawing/2014/main" id="{F803D19F-92B1-A0FE-6FD9-13C4B656968F}"/>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3" name="Line 3">
            <a:extLst>
              <a:ext uri="{FF2B5EF4-FFF2-40B4-BE49-F238E27FC236}">
                <a16:creationId xmlns:a16="http://schemas.microsoft.com/office/drawing/2014/main" id="{C8E2BDE5-C306-4FE5-43DC-7E95CFD5B799}"/>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5284" name="Text Box 4">
            <a:extLst>
              <a:ext uri="{FF2B5EF4-FFF2-40B4-BE49-F238E27FC236}">
                <a16:creationId xmlns:a16="http://schemas.microsoft.com/office/drawing/2014/main" id="{E6115A21-72BF-8502-65FE-2BD910C465D8}"/>
              </a:ext>
            </a:extLst>
          </p:cNvPr>
          <p:cNvSpPr txBox="1">
            <a:spLocks noChangeArrowheads="1"/>
          </p:cNvSpPr>
          <p:nvPr/>
        </p:nvSpPr>
        <p:spPr bwMode="auto">
          <a:xfrm>
            <a:off x="304800" y="381000"/>
            <a:ext cx="605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  </a:t>
            </a:r>
            <a:r>
              <a:rPr lang="en-US" altLang="en-US" sz="2000" i="1" baseline="0">
                <a:latin typeface="Times New Roman" panose="02020603050405020304" pitchFamily="18" charset="0"/>
              </a:rPr>
              <a:t>A frame in a character-oriented protocol</a:t>
            </a:r>
          </a:p>
        </p:txBody>
      </p:sp>
      <p:sp>
        <p:nvSpPr>
          <p:cNvPr id="865285" name="Line 5">
            <a:extLst>
              <a:ext uri="{FF2B5EF4-FFF2-40B4-BE49-F238E27FC236}">
                <a16:creationId xmlns:a16="http://schemas.microsoft.com/office/drawing/2014/main" id="{5B378EF1-B06C-4A8C-B98C-85FA7E726BFB}"/>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5286" name="Picture 6">
            <a:extLst>
              <a:ext uri="{FF2B5EF4-FFF2-40B4-BE49-F238E27FC236}">
                <a16:creationId xmlns:a16="http://schemas.microsoft.com/office/drawing/2014/main" id="{E584C1C1-48D6-5397-83C1-193706786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00325"/>
            <a:ext cx="7158038"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DBD2A9-F15B-FA98-6F17-11620CD2F8C5}"/>
              </a:ext>
            </a:extLst>
          </p:cNvPr>
          <p:cNvSpPr>
            <a:spLocks noGrp="1"/>
          </p:cNvSpPr>
          <p:nvPr>
            <p:ph type="sldNum" sz="quarter" idx="10"/>
          </p:nvPr>
        </p:nvSpPr>
        <p:spPr/>
        <p:txBody>
          <a:bodyPr/>
          <a:lstStyle/>
          <a:p>
            <a:r>
              <a:rPr lang="en-US" altLang="en-US"/>
              <a:t>11.</a:t>
            </a:r>
            <a:fld id="{15EE0728-CBD2-314F-BDE7-AABE1027634D}" type="slidenum">
              <a:rPr lang="en-US" altLang="en-US"/>
              <a:pPr/>
              <a:t>30</a:t>
            </a:fld>
            <a:endParaRPr lang="en-US" altLang="en-US"/>
          </a:p>
        </p:txBody>
      </p:sp>
      <p:sp>
        <p:nvSpPr>
          <p:cNvPr id="933890" name="Text Box 2">
            <a:extLst>
              <a:ext uri="{FF2B5EF4-FFF2-40B4-BE49-F238E27FC236}">
                <a16:creationId xmlns:a16="http://schemas.microsoft.com/office/drawing/2014/main" id="{D18BB11A-9441-4953-B240-A784EA6E9FEC}"/>
              </a:ext>
            </a:extLst>
          </p:cNvPr>
          <p:cNvSpPr txBox="1">
            <a:spLocks noChangeArrowheads="1"/>
          </p:cNvSpPr>
          <p:nvPr/>
        </p:nvSpPr>
        <p:spPr bwMode="auto">
          <a:xfrm>
            <a:off x="304800" y="457200"/>
            <a:ext cx="7104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11.5</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Sender-site algorithm for Stop-and-Wait ARQ</a:t>
            </a:r>
          </a:p>
        </p:txBody>
      </p:sp>
      <p:grpSp>
        <p:nvGrpSpPr>
          <p:cNvPr id="933899" name="Group 11">
            <a:extLst>
              <a:ext uri="{FF2B5EF4-FFF2-40B4-BE49-F238E27FC236}">
                <a16:creationId xmlns:a16="http://schemas.microsoft.com/office/drawing/2014/main" id="{3A2F14E8-CFEB-AC52-941E-BFD2302D5E1A}"/>
              </a:ext>
            </a:extLst>
          </p:cNvPr>
          <p:cNvGrpSpPr>
            <a:grpSpLocks/>
          </p:cNvGrpSpPr>
          <p:nvPr/>
        </p:nvGrpSpPr>
        <p:grpSpPr bwMode="auto">
          <a:xfrm>
            <a:off x="76200" y="939800"/>
            <a:ext cx="8940800" cy="4851400"/>
            <a:chOff x="48" y="592"/>
            <a:chExt cx="5632" cy="2780"/>
          </a:xfrm>
        </p:grpSpPr>
        <p:pic>
          <p:nvPicPr>
            <p:cNvPr id="933892" name="Picture 4">
              <a:extLst>
                <a:ext uri="{FF2B5EF4-FFF2-40B4-BE49-F238E27FC236}">
                  <a16:creationId xmlns:a16="http://schemas.microsoft.com/office/drawing/2014/main" id="{4932C454-0B8D-36EE-F4CC-BF7B8860C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 y="592"/>
              <a:ext cx="5539"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3898" name="Picture 10">
              <a:extLst>
                <a:ext uri="{FF2B5EF4-FFF2-40B4-BE49-F238E27FC236}">
                  <a16:creationId xmlns:a16="http://schemas.microsoft.com/office/drawing/2014/main" id="{D3EBD0A9-BB6E-8142-5A02-E20D4624A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 y="1488"/>
              <a:ext cx="5632" cy="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33900" name="Rectangle 12">
            <a:extLst>
              <a:ext uri="{FF2B5EF4-FFF2-40B4-BE49-F238E27FC236}">
                <a16:creationId xmlns:a16="http://schemas.microsoft.com/office/drawing/2014/main" id="{DF037DCB-6E54-BF32-6275-EEED6873966B}"/>
              </a:ext>
            </a:extLst>
          </p:cNvPr>
          <p:cNvSpPr>
            <a:spLocks noChangeArrowheads="1"/>
          </p:cNvSpPr>
          <p:nvPr/>
        </p:nvSpPr>
        <p:spPr bwMode="auto">
          <a:xfrm>
            <a:off x="7353300" y="5791200"/>
            <a:ext cx="16383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DEE12-A666-DD6D-FF17-A14D4A060815}"/>
              </a:ext>
            </a:extLst>
          </p:cNvPr>
          <p:cNvSpPr>
            <a:spLocks noGrp="1"/>
          </p:cNvSpPr>
          <p:nvPr>
            <p:ph type="sldNum" sz="quarter" idx="10"/>
          </p:nvPr>
        </p:nvSpPr>
        <p:spPr/>
        <p:txBody>
          <a:bodyPr/>
          <a:lstStyle/>
          <a:p>
            <a:r>
              <a:rPr lang="en-US" altLang="en-US"/>
              <a:t>11.</a:t>
            </a:r>
            <a:fld id="{7EB8F0F1-BD03-8446-9A2F-93EBFD7547E3}" type="slidenum">
              <a:rPr lang="en-US" altLang="en-US"/>
              <a:pPr/>
              <a:t>31</a:t>
            </a:fld>
            <a:endParaRPr lang="en-US" altLang="en-US"/>
          </a:p>
        </p:txBody>
      </p:sp>
      <p:sp>
        <p:nvSpPr>
          <p:cNvPr id="956418" name="Text Box 2">
            <a:extLst>
              <a:ext uri="{FF2B5EF4-FFF2-40B4-BE49-F238E27FC236}">
                <a16:creationId xmlns:a16="http://schemas.microsoft.com/office/drawing/2014/main" id="{15D0F69B-1E31-F6B9-0936-35AD0EFE008F}"/>
              </a:ext>
            </a:extLst>
          </p:cNvPr>
          <p:cNvSpPr txBox="1">
            <a:spLocks noChangeArrowheads="1"/>
          </p:cNvSpPr>
          <p:nvPr/>
        </p:nvSpPr>
        <p:spPr bwMode="auto">
          <a:xfrm>
            <a:off x="363538" y="304800"/>
            <a:ext cx="7104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11.5</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Sender-site algorithm for Stop-and-Wait ARQ</a:t>
            </a:r>
            <a:endParaRPr lang="en-US" altLang="en-US" sz="2000" i="1" baseline="0">
              <a:solidFill>
                <a:schemeClr val="hlink"/>
              </a:solidFill>
              <a:latin typeface="Times New Roman" panose="02020603050405020304" pitchFamily="18" charset="0"/>
            </a:endParaRPr>
          </a:p>
        </p:txBody>
      </p:sp>
      <p:pic>
        <p:nvPicPr>
          <p:cNvPr id="956421" name="Picture 5">
            <a:extLst>
              <a:ext uri="{FF2B5EF4-FFF2-40B4-BE49-F238E27FC236}">
                <a16:creationId xmlns:a16="http://schemas.microsoft.com/office/drawing/2014/main" id="{2B96C60D-2880-83F3-CFAA-344DE2402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93763"/>
            <a:ext cx="9004300" cy="474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6422" name="Rectangle 6">
            <a:extLst>
              <a:ext uri="{FF2B5EF4-FFF2-40B4-BE49-F238E27FC236}">
                <a16:creationId xmlns:a16="http://schemas.microsoft.com/office/drawing/2014/main" id="{41C4A243-1311-A865-1453-8442B2F8EDD8}"/>
              </a:ext>
            </a:extLst>
          </p:cNvPr>
          <p:cNvSpPr>
            <a:spLocks noChangeArrowheads="1"/>
          </p:cNvSpPr>
          <p:nvPr/>
        </p:nvSpPr>
        <p:spPr bwMode="auto">
          <a:xfrm>
            <a:off x="7505700" y="196850"/>
            <a:ext cx="16383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1AC435-2FA0-B17D-EC24-3AFF7A5B502B}"/>
              </a:ext>
            </a:extLst>
          </p:cNvPr>
          <p:cNvSpPr>
            <a:spLocks noGrp="1"/>
          </p:cNvSpPr>
          <p:nvPr>
            <p:ph type="sldNum" sz="quarter" idx="10"/>
          </p:nvPr>
        </p:nvSpPr>
        <p:spPr/>
        <p:txBody>
          <a:bodyPr/>
          <a:lstStyle/>
          <a:p>
            <a:r>
              <a:rPr lang="en-US" altLang="en-US"/>
              <a:t>11.</a:t>
            </a:r>
            <a:fld id="{C83A21EE-66E8-D94A-A8BD-4709DD988145}" type="slidenum">
              <a:rPr lang="en-US" altLang="en-US"/>
              <a:pPr/>
              <a:t>32</a:t>
            </a:fld>
            <a:endParaRPr lang="en-US" altLang="en-US"/>
          </a:p>
        </p:txBody>
      </p:sp>
      <p:sp>
        <p:nvSpPr>
          <p:cNvPr id="934914" name="Text Box 2">
            <a:extLst>
              <a:ext uri="{FF2B5EF4-FFF2-40B4-BE49-F238E27FC236}">
                <a16:creationId xmlns:a16="http://schemas.microsoft.com/office/drawing/2014/main" id="{4B75DFD3-FF22-202C-6B79-80594D9F9B46}"/>
              </a:ext>
            </a:extLst>
          </p:cNvPr>
          <p:cNvSpPr txBox="1">
            <a:spLocks noChangeArrowheads="1"/>
          </p:cNvSpPr>
          <p:nvPr/>
        </p:nvSpPr>
        <p:spPr bwMode="auto">
          <a:xfrm>
            <a:off x="234950" y="381000"/>
            <a:ext cx="822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11.6</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Receiver-site algorithm for Stop-and-Wait ARQ Protocol</a:t>
            </a:r>
          </a:p>
        </p:txBody>
      </p:sp>
      <p:grpSp>
        <p:nvGrpSpPr>
          <p:cNvPr id="934919" name="Group 7">
            <a:extLst>
              <a:ext uri="{FF2B5EF4-FFF2-40B4-BE49-F238E27FC236}">
                <a16:creationId xmlns:a16="http://schemas.microsoft.com/office/drawing/2014/main" id="{BCBDCAA9-F8C7-02E4-0F02-60BEB6BBEAE9}"/>
              </a:ext>
            </a:extLst>
          </p:cNvPr>
          <p:cNvGrpSpPr>
            <a:grpSpLocks/>
          </p:cNvGrpSpPr>
          <p:nvPr/>
        </p:nvGrpSpPr>
        <p:grpSpPr bwMode="auto">
          <a:xfrm>
            <a:off x="106363" y="838200"/>
            <a:ext cx="8885237" cy="5105400"/>
            <a:chOff x="48" y="528"/>
            <a:chExt cx="5597" cy="3216"/>
          </a:xfrm>
        </p:grpSpPr>
        <p:pic>
          <p:nvPicPr>
            <p:cNvPr id="934915" name="Picture 3">
              <a:extLst>
                <a:ext uri="{FF2B5EF4-FFF2-40B4-BE49-F238E27FC236}">
                  <a16:creationId xmlns:a16="http://schemas.microsoft.com/office/drawing/2014/main" id="{8EA0619B-E795-8BA5-1AFC-CF360ACF1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528"/>
              <a:ext cx="5597" cy="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4917" name="Picture 5">
              <a:extLst>
                <a:ext uri="{FF2B5EF4-FFF2-40B4-BE49-F238E27FC236}">
                  <a16:creationId xmlns:a16="http://schemas.microsoft.com/office/drawing/2014/main" id="{F4ECFC29-F951-1051-6983-A342E7F5E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 y="1303"/>
              <a:ext cx="5574" cy="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C1E2EC-362A-F24E-94EA-7731955EEB8B}"/>
              </a:ext>
            </a:extLst>
          </p:cNvPr>
          <p:cNvSpPr>
            <a:spLocks noGrp="1"/>
          </p:cNvSpPr>
          <p:nvPr>
            <p:ph type="sldNum" sz="quarter" idx="10"/>
          </p:nvPr>
        </p:nvSpPr>
        <p:spPr/>
        <p:txBody>
          <a:bodyPr/>
          <a:lstStyle/>
          <a:p>
            <a:r>
              <a:rPr lang="en-US" altLang="en-US"/>
              <a:t>11.</a:t>
            </a:r>
            <a:fld id="{AA9FF864-706D-4B4C-ADB1-14A8A5278A3F}" type="slidenum">
              <a:rPr lang="en-US" altLang="en-US"/>
              <a:pPr/>
              <a:t>33</a:t>
            </a:fld>
            <a:endParaRPr lang="en-US" altLang="en-US"/>
          </a:p>
        </p:txBody>
      </p:sp>
      <p:sp>
        <p:nvSpPr>
          <p:cNvPr id="940034" name="Rectangle 2">
            <a:extLst>
              <a:ext uri="{FF2B5EF4-FFF2-40B4-BE49-F238E27FC236}">
                <a16:creationId xmlns:a16="http://schemas.microsoft.com/office/drawing/2014/main" id="{72910D24-CCCE-59C1-12A2-CD5FFBEA55E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0035" name="Rectangle 3">
            <a:extLst>
              <a:ext uri="{FF2B5EF4-FFF2-40B4-BE49-F238E27FC236}">
                <a16:creationId xmlns:a16="http://schemas.microsoft.com/office/drawing/2014/main" id="{ECFB2CBB-6B46-1413-3375-34AF965712E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0036" name="Rectangle 4">
            <a:extLst>
              <a:ext uri="{FF2B5EF4-FFF2-40B4-BE49-F238E27FC236}">
                <a16:creationId xmlns:a16="http://schemas.microsoft.com/office/drawing/2014/main" id="{8C0011F5-3AD5-FA7A-CC53-D63052DC41F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0037" name="Rectangle 5">
            <a:extLst>
              <a:ext uri="{FF2B5EF4-FFF2-40B4-BE49-F238E27FC236}">
                <a16:creationId xmlns:a16="http://schemas.microsoft.com/office/drawing/2014/main" id="{4FB11751-E2F2-C50C-ECFA-729F89E1D3B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0038" name="Rectangle 6">
            <a:extLst>
              <a:ext uri="{FF2B5EF4-FFF2-40B4-BE49-F238E27FC236}">
                <a16:creationId xmlns:a16="http://schemas.microsoft.com/office/drawing/2014/main" id="{EA2D2F3C-9FB6-9B2F-7B89-B8378BC2C3A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0039" name="Rectangle 7">
            <a:extLst>
              <a:ext uri="{FF2B5EF4-FFF2-40B4-BE49-F238E27FC236}">
                <a16:creationId xmlns:a16="http://schemas.microsoft.com/office/drawing/2014/main" id="{5FE2B7AE-6FD4-5781-4702-533C90DB070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0040" name="Rectangle 8">
            <a:extLst>
              <a:ext uri="{FF2B5EF4-FFF2-40B4-BE49-F238E27FC236}">
                <a16:creationId xmlns:a16="http://schemas.microsoft.com/office/drawing/2014/main" id="{83390DB8-8335-D5B6-88D1-9829471A950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0041" name="Rectangle 9">
            <a:extLst>
              <a:ext uri="{FF2B5EF4-FFF2-40B4-BE49-F238E27FC236}">
                <a16:creationId xmlns:a16="http://schemas.microsoft.com/office/drawing/2014/main" id="{165EA48D-E2C8-0979-49C2-F75E5C4569E2}"/>
              </a:ext>
            </a:extLst>
          </p:cNvPr>
          <p:cNvSpPr>
            <a:spLocks noChangeArrowheads="1"/>
          </p:cNvSpPr>
          <p:nvPr/>
        </p:nvSpPr>
        <p:spPr bwMode="auto">
          <a:xfrm>
            <a:off x="228600" y="1143000"/>
            <a:ext cx="85344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Figure 11.11 shows an example of </a:t>
            </a:r>
            <a:r>
              <a:rPr lang="en-US" altLang="en-US" sz="2800" i="1" baseline="0">
                <a:solidFill>
                  <a:schemeClr val="hlink"/>
                </a:solidFill>
                <a:latin typeface="Times New Roman" panose="02020603050405020304" pitchFamily="18" charset="0"/>
              </a:rPr>
              <a:t>Stop-and-Wait ARQ</a:t>
            </a:r>
            <a:r>
              <a:rPr lang="en-US" altLang="en-US" sz="2800" i="1" baseline="0">
                <a:latin typeface="Times New Roman" panose="02020603050405020304" pitchFamily="18" charset="0"/>
              </a:rPr>
              <a:t>. Frame 0 is sent and acknowledged. Frame 1 is lost and resent after the time-out. The resent frame 1 is acknowledged and the timer stops. Frame 0 is sent and acknowledged, but the acknowledgment is lost. The sender has no idea if the frame or the acknowledgment is lost, so after the time-out, it resends frame 0, which is acknowledged.</a:t>
            </a:r>
          </a:p>
        </p:txBody>
      </p:sp>
      <p:sp>
        <p:nvSpPr>
          <p:cNvPr id="940043" name="Text Box 11">
            <a:extLst>
              <a:ext uri="{FF2B5EF4-FFF2-40B4-BE49-F238E27FC236}">
                <a16:creationId xmlns:a16="http://schemas.microsoft.com/office/drawing/2014/main" id="{0FC752F8-D8F6-63B4-C9ED-8311821922FD}"/>
              </a:ext>
            </a:extLst>
          </p:cNvPr>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00DD6D-E37F-4CB0-7608-07671DBA4CFC}"/>
              </a:ext>
            </a:extLst>
          </p:cNvPr>
          <p:cNvSpPr>
            <a:spLocks noGrp="1"/>
          </p:cNvSpPr>
          <p:nvPr>
            <p:ph type="sldNum" sz="quarter" idx="10"/>
          </p:nvPr>
        </p:nvSpPr>
        <p:spPr/>
        <p:txBody>
          <a:bodyPr/>
          <a:lstStyle/>
          <a:p>
            <a:r>
              <a:rPr lang="en-US" altLang="en-US"/>
              <a:t>11.</a:t>
            </a:r>
            <a:fld id="{2497C246-D1E8-9B4D-958C-E400848A3EA7}" type="slidenum">
              <a:rPr lang="en-US" altLang="en-US"/>
              <a:pPr/>
              <a:t>34</a:t>
            </a:fld>
            <a:endParaRPr lang="en-US" altLang="en-US"/>
          </a:p>
        </p:txBody>
      </p:sp>
      <p:sp>
        <p:nvSpPr>
          <p:cNvPr id="951298" name="Line 2">
            <a:extLst>
              <a:ext uri="{FF2B5EF4-FFF2-40B4-BE49-F238E27FC236}">
                <a16:creationId xmlns:a16="http://schemas.microsoft.com/office/drawing/2014/main" id="{A1AC02B3-CB70-F473-6983-99CF5F1629C8}"/>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1299" name="Line 3">
            <a:extLst>
              <a:ext uri="{FF2B5EF4-FFF2-40B4-BE49-F238E27FC236}">
                <a16:creationId xmlns:a16="http://schemas.microsoft.com/office/drawing/2014/main" id="{68A79F4F-5A55-DD32-CF55-CC89C34D8FEA}"/>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1300" name="Text Box 4">
            <a:extLst>
              <a:ext uri="{FF2B5EF4-FFF2-40B4-BE49-F238E27FC236}">
                <a16:creationId xmlns:a16="http://schemas.microsoft.com/office/drawing/2014/main" id="{6D1EF07F-184B-F335-7C55-C30B7A9AE510}"/>
              </a:ext>
            </a:extLst>
          </p:cNvPr>
          <p:cNvSpPr txBox="1">
            <a:spLocks noChangeArrowheads="1"/>
          </p:cNvSpPr>
          <p:nvPr/>
        </p:nvSpPr>
        <p:spPr bwMode="auto">
          <a:xfrm>
            <a:off x="304800" y="381000"/>
            <a:ext cx="530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11.11  </a:t>
            </a:r>
            <a:r>
              <a:rPr lang="en-US" altLang="en-US" sz="2000" i="1" baseline="0">
                <a:latin typeface="Times New Roman" panose="02020603050405020304" pitchFamily="18" charset="0"/>
              </a:rPr>
              <a:t>Flow diagram for Example 11.3</a:t>
            </a:r>
          </a:p>
        </p:txBody>
      </p:sp>
      <p:sp>
        <p:nvSpPr>
          <p:cNvPr id="951301" name="Line 5">
            <a:extLst>
              <a:ext uri="{FF2B5EF4-FFF2-40B4-BE49-F238E27FC236}">
                <a16:creationId xmlns:a16="http://schemas.microsoft.com/office/drawing/2014/main" id="{B775374F-811D-D879-1BB8-43A75068DEBA}"/>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51304" name="Picture 8">
            <a:extLst>
              <a:ext uri="{FF2B5EF4-FFF2-40B4-BE49-F238E27FC236}">
                <a16:creationId xmlns:a16="http://schemas.microsoft.com/office/drawing/2014/main" id="{B857ACDD-C56B-62F5-38E0-A2844E2BE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1108075"/>
            <a:ext cx="5895975"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4CE42C-B95F-4C8F-0C54-C2C5FD8AEF26}"/>
              </a:ext>
            </a:extLst>
          </p:cNvPr>
          <p:cNvSpPr>
            <a:spLocks noGrp="1"/>
          </p:cNvSpPr>
          <p:nvPr>
            <p:ph type="sldNum" sz="quarter" idx="10"/>
          </p:nvPr>
        </p:nvSpPr>
        <p:spPr/>
        <p:txBody>
          <a:bodyPr/>
          <a:lstStyle/>
          <a:p>
            <a:r>
              <a:rPr lang="en-US" altLang="en-US"/>
              <a:t>11.</a:t>
            </a:r>
            <a:fld id="{35C05216-DB86-C441-AA8A-FF7F20D44895}" type="slidenum">
              <a:rPr lang="en-US" altLang="en-US"/>
              <a:pPr/>
              <a:t>35</a:t>
            </a:fld>
            <a:endParaRPr lang="en-US" altLang="en-US"/>
          </a:p>
        </p:txBody>
      </p:sp>
      <p:sp>
        <p:nvSpPr>
          <p:cNvPr id="941058" name="Rectangle 2">
            <a:extLst>
              <a:ext uri="{FF2B5EF4-FFF2-40B4-BE49-F238E27FC236}">
                <a16:creationId xmlns:a16="http://schemas.microsoft.com/office/drawing/2014/main" id="{216AC75C-3075-6ED5-8C72-1B8006E8E26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1059" name="Rectangle 3">
            <a:extLst>
              <a:ext uri="{FF2B5EF4-FFF2-40B4-BE49-F238E27FC236}">
                <a16:creationId xmlns:a16="http://schemas.microsoft.com/office/drawing/2014/main" id="{0E91E272-E3C3-07C3-4C47-A549449F42A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1060" name="Rectangle 4">
            <a:extLst>
              <a:ext uri="{FF2B5EF4-FFF2-40B4-BE49-F238E27FC236}">
                <a16:creationId xmlns:a16="http://schemas.microsoft.com/office/drawing/2014/main" id="{44596BC4-1BED-34AE-6ED1-CB428785F246}"/>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1061" name="Rectangle 5">
            <a:extLst>
              <a:ext uri="{FF2B5EF4-FFF2-40B4-BE49-F238E27FC236}">
                <a16:creationId xmlns:a16="http://schemas.microsoft.com/office/drawing/2014/main" id="{F616A3B0-494F-D5B5-EAF0-FABFF90F2AD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1062" name="Rectangle 6">
            <a:extLst>
              <a:ext uri="{FF2B5EF4-FFF2-40B4-BE49-F238E27FC236}">
                <a16:creationId xmlns:a16="http://schemas.microsoft.com/office/drawing/2014/main" id="{020DF0FD-E633-6189-1458-07B72043815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1063" name="Rectangle 7">
            <a:extLst>
              <a:ext uri="{FF2B5EF4-FFF2-40B4-BE49-F238E27FC236}">
                <a16:creationId xmlns:a16="http://schemas.microsoft.com/office/drawing/2014/main" id="{0E44BF69-68F0-26B3-F373-6CD3D22D2F3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1064" name="Rectangle 8">
            <a:extLst>
              <a:ext uri="{FF2B5EF4-FFF2-40B4-BE49-F238E27FC236}">
                <a16:creationId xmlns:a16="http://schemas.microsoft.com/office/drawing/2014/main" id="{D85E5C3D-E438-F466-9FD9-9EEC9E72279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1065" name="Rectangle 9">
            <a:extLst>
              <a:ext uri="{FF2B5EF4-FFF2-40B4-BE49-F238E27FC236}">
                <a16:creationId xmlns:a16="http://schemas.microsoft.com/office/drawing/2014/main" id="{AABDAF1E-C560-F309-7687-01AF7630FC96}"/>
              </a:ext>
            </a:extLst>
          </p:cNvPr>
          <p:cNvSpPr>
            <a:spLocks noChangeArrowheads="1"/>
          </p:cNvSpPr>
          <p:nvPr/>
        </p:nvSpPr>
        <p:spPr bwMode="auto">
          <a:xfrm>
            <a:off x="228600" y="1143000"/>
            <a:ext cx="8686800" cy="2227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Assume that, in a Stop-and-Wait ARQ system, the bandwidth of the line is 1 Mbps, and 1 bit takes 20 ms to make a round trip. What is the bandwidth-delay product? If the system data frames are 1000 bits in length, what is the utilization percentage of the link?</a:t>
            </a:r>
          </a:p>
        </p:txBody>
      </p:sp>
      <p:sp>
        <p:nvSpPr>
          <p:cNvPr id="941066" name="Rectangle 10">
            <a:extLst>
              <a:ext uri="{FF2B5EF4-FFF2-40B4-BE49-F238E27FC236}">
                <a16:creationId xmlns:a16="http://schemas.microsoft.com/office/drawing/2014/main" id="{C30F6B2B-D983-ABDB-CFA7-1B248D42EEC2}"/>
              </a:ext>
            </a:extLst>
          </p:cNvPr>
          <p:cNvSpPr>
            <a:spLocks noChangeArrowheads="1"/>
          </p:cNvSpPr>
          <p:nvPr/>
        </p:nvSpPr>
        <p:spPr bwMode="auto">
          <a:xfrm>
            <a:off x="228600" y="35814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baseline="0">
                <a:solidFill>
                  <a:schemeClr val="hlink"/>
                </a:solidFill>
                <a:latin typeface="Times New Roman" panose="02020603050405020304" pitchFamily="18" charset="0"/>
              </a:rPr>
              <a:t>Solution</a:t>
            </a:r>
          </a:p>
          <a:p>
            <a:r>
              <a:rPr lang="en-US" altLang="en-US" sz="2800" baseline="0">
                <a:latin typeface="Times" pitchFamily="18" charset="0"/>
              </a:rPr>
              <a:t>The bandwidth-delay product is</a:t>
            </a:r>
          </a:p>
        </p:txBody>
      </p:sp>
      <p:sp>
        <p:nvSpPr>
          <p:cNvPr id="941068" name="Text Box 12">
            <a:extLst>
              <a:ext uri="{FF2B5EF4-FFF2-40B4-BE49-F238E27FC236}">
                <a16:creationId xmlns:a16="http://schemas.microsoft.com/office/drawing/2014/main" id="{699C72E7-AC48-F628-6E9C-F7A7CE7EA2B8}"/>
              </a:ext>
            </a:extLst>
          </p:cNvPr>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11.4</a:t>
            </a:r>
          </a:p>
        </p:txBody>
      </p:sp>
      <p:pic>
        <p:nvPicPr>
          <p:cNvPr id="941069" name="Picture 13">
            <a:extLst>
              <a:ext uri="{FF2B5EF4-FFF2-40B4-BE49-F238E27FC236}">
                <a16:creationId xmlns:a16="http://schemas.microsoft.com/office/drawing/2014/main" id="{67DC1A3F-CCAA-F4EC-1B07-48AE6A90C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776788"/>
            <a:ext cx="4167188" cy="40481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7E12E8-D820-7A93-1A18-210EA354CCC9}"/>
              </a:ext>
            </a:extLst>
          </p:cNvPr>
          <p:cNvSpPr>
            <a:spLocks noGrp="1"/>
          </p:cNvSpPr>
          <p:nvPr>
            <p:ph type="sldNum" sz="quarter" idx="10"/>
          </p:nvPr>
        </p:nvSpPr>
        <p:spPr/>
        <p:txBody>
          <a:bodyPr/>
          <a:lstStyle/>
          <a:p>
            <a:r>
              <a:rPr lang="en-US" altLang="en-US"/>
              <a:t>11.</a:t>
            </a:r>
            <a:fld id="{1133267C-62E4-7D41-B1E3-43DA522C9936}" type="slidenum">
              <a:rPr lang="en-US" altLang="en-US"/>
              <a:pPr/>
              <a:t>36</a:t>
            </a:fld>
            <a:endParaRPr lang="en-US" altLang="en-US"/>
          </a:p>
        </p:txBody>
      </p:sp>
      <p:sp>
        <p:nvSpPr>
          <p:cNvPr id="1061890" name="Rectangle 2">
            <a:extLst>
              <a:ext uri="{FF2B5EF4-FFF2-40B4-BE49-F238E27FC236}">
                <a16:creationId xmlns:a16="http://schemas.microsoft.com/office/drawing/2014/main" id="{5B044606-4B77-BD66-B369-6FF660B698E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1891" name="Rectangle 3">
            <a:extLst>
              <a:ext uri="{FF2B5EF4-FFF2-40B4-BE49-F238E27FC236}">
                <a16:creationId xmlns:a16="http://schemas.microsoft.com/office/drawing/2014/main" id="{981EC0D1-C141-1290-E96E-FA0473E6CC0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1892" name="Rectangle 4">
            <a:extLst>
              <a:ext uri="{FF2B5EF4-FFF2-40B4-BE49-F238E27FC236}">
                <a16:creationId xmlns:a16="http://schemas.microsoft.com/office/drawing/2014/main" id="{0D3B81C0-D6C2-1077-6BA8-488E88B18DD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1893" name="Rectangle 5">
            <a:extLst>
              <a:ext uri="{FF2B5EF4-FFF2-40B4-BE49-F238E27FC236}">
                <a16:creationId xmlns:a16="http://schemas.microsoft.com/office/drawing/2014/main" id="{A77E9C66-F517-35CE-2608-D02AD3C08C5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1894" name="Rectangle 6">
            <a:extLst>
              <a:ext uri="{FF2B5EF4-FFF2-40B4-BE49-F238E27FC236}">
                <a16:creationId xmlns:a16="http://schemas.microsoft.com/office/drawing/2014/main" id="{9A0D9BCB-0567-9A74-8FE7-DFDFC7D923E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1895" name="Rectangle 7">
            <a:extLst>
              <a:ext uri="{FF2B5EF4-FFF2-40B4-BE49-F238E27FC236}">
                <a16:creationId xmlns:a16="http://schemas.microsoft.com/office/drawing/2014/main" id="{2D339D1B-E6FB-F40D-E0F9-586585AE79B6}"/>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1896" name="Rectangle 8">
            <a:extLst>
              <a:ext uri="{FF2B5EF4-FFF2-40B4-BE49-F238E27FC236}">
                <a16:creationId xmlns:a16="http://schemas.microsoft.com/office/drawing/2014/main" id="{765B7AAD-FD77-3BBC-B858-350B7D971FC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1897" name="Rectangle 9">
            <a:extLst>
              <a:ext uri="{FF2B5EF4-FFF2-40B4-BE49-F238E27FC236}">
                <a16:creationId xmlns:a16="http://schemas.microsoft.com/office/drawing/2014/main" id="{DCE01A57-9332-27B1-1799-E1AD5E2CE853}"/>
              </a:ext>
            </a:extLst>
          </p:cNvPr>
          <p:cNvSpPr>
            <a:spLocks noChangeArrowheads="1"/>
          </p:cNvSpPr>
          <p:nvPr/>
        </p:nvSpPr>
        <p:spPr bwMode="auto">
          <a:xfrm>
            <a:off x="228600" y="1143000"/>
            <a:ext cx="8686800" cy="3081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The system can send 20,000 bits during the time it takes for the data to go from the sender to the receiver and then back again. However, the system sends only 1000 bits. We can say that the link utilization is only 1000/20,000, or </a:t>
            </a:r>
            <a:r>
              <a:rPr lang="en-US" altLang="en-US" sz="2800" i="1" baseline="0">
                <a:solidFill>
                  <a:schemeClr val="hlink"/>
                </a:solidFill>
                <a:latin typeface="Times New Roman" panose="02020603050405020304" pitchFamily="18" charset="0"/>
              </a:rPr>
              <a:t>5</a:t>
            </a:r>
            <a:r>
              <a:rPr lang="en-US" altLang="en-US" sz="2800" i="1" baseline="0">
                <a:latin typeface="Times New Roman" panose="02020603050405020304" pitchFamily="18" charset="0"/>
              </a:rPr>
              <a:t> percent. For this reason, for a link with a high bandwidth or long delay, the use of Stop-and-Wait ARQ wastes the capacity of the link.</a:t>
            </a:r>
          </a:p>
        </p:txBody>
      </p:sp>
      <p:sp>
        <p:nvSpPr>
          <p:cNvPr id="1061899" name="Text Box 11">
            <a:extLst>
              <a:ext uri="{FF2B5EF4-FFF2-40B4-BE49-F238E27FC236}">
                <a16:creationId xmlns:a16="http://schemas.microsoft.com/office/drawing/2014/main" id="{B603721C-1705-3351-24B3-1D0AEE11B1B5}"/>
              </a:ext>
            </a:extLst>
          </p:cNvPr>
          <p:cNvSpPr txBox="1">
            <a:spLocks noChangeArrowheads="1"/>
          </p:cNvSpPr>
          <p:nvPr/>
        </p:nvSpPr>
        <p:spPr bwMode="auto">
          <a:xfrm>
            <a:off x="1143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11.4 (continued)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736D4-0E9F-BCF5-89DF-E70D01853C18}"/>
              </a:ext>
            </a:extLst>
          </p:cNvPr>
          <p:cNvSpPr>
            <a:spLocks noGrp="1"/>
          </p:cNvSpPr>
          <p:nvPr>
            <p:ph type="sldNum" sz="quarter" idx="10"/>
          </p:nvPr>
        </p:nvSpPr>
        <p:spPr/>
        <p:txBody>
          <a:bodyPr/>
          <a:lstStyle/>
          <a:p>
            <a:r>
              <a:rPr lang="en-US" altLang="en-US"/>
              <a:t>11.</a:t>
            </a:r>
            <a:fld id="{64A613AF-80E7-E54D-A9C9-93FF5BE2BDB0}" type="slidenum">
              <a:rPr lang="en-US" altLang="en-US"/>
              <a:pPr/>
              <a:t>37</a:t>
            </a:fld>
            <a:endParaRPr lang="en-US" altLang="en-US"/>
          </a:p>
        </p:txBody>
      </p:sp>
      <p:sp>
        <p:nvSpPr>
          <p:cNvPr id="942082" name="Rectangle 2">
            <a:extLst>
              <a:ext uri="{FF2B5EF4-FFF2-40B4-BE49-F238E27FC236}">
                <a16:creationId xmlns:a16="http://schemas.microsoft.com/office/drawing/2014/main" id="{D4511701-DDE3-BC36-6011-69B9C3D59CB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2083" name="Rectangle 3">
            <a:extLst>
              <a:ext uri="{FF2B5EF4-FFF2-40B4-BE49-F238E27FC236}">
                <a16:creationId xmlns:a16="http://schemas.microsoft.com/office/drawing/2014/main" id="{35DD1FEC-8078-719E-4EAB-8E671350FCC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2084" name="Rectangle 4">
            <a:extLst>
              <a:ext uri="{FF2B5EF4-FFF2-40B4-BE49-F238E27FC236}">
                <a16:creationId xmlns:a16="http://schemas.microsoft.com/office/drawing/2014/main" id="{8A4A0762-FF2F-9916-C3A8-B4DFEE7234B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2085" name="Rectangle 5">
            <a:extLst>
              <a:ext uri="{FF2B5EF4-FFF2-40B4-BE49-F238E27FC236}">
                <a16:creationId xmlns:a16="http://schemas.microsoft.com/office/drawing/2014/main" id="{4FFE8C9A-EA0E-C891-F6FB-543FD3E920E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2086" name="Rectangle 6">
            <a:extLst>
              <a:ext uri="{FF2B5EF4-FFF2-40B4-BE49-F238E27FC236}">
                <a16:creationId xmlns:a16="http://schemas.microsoft.com/office/drawing/2014/main" id="{BE494B3B-E467-F1F7-2255-7D5D17318E1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2087" name="Rectangle 7">
            <a:extLst>
              <a:ext uri="{FF2B5EF4-FFF2-40B4-BE49-F238E27FC236}">
                <a16:creationId xmlns:a16="http://schemas.microsoft.com/office/drawing/2014/main" id="{5EC83A60-2E9B-AF9F-7B4E-F8102BEAB65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2088" name="Rectangle 8">
            <a:extLst>
              <a:ext uri="{FF2B5EF4-FFF2-40B4-BE49-F238E27FC236}">
                <a16:creationId xmlns:a16="http://schemas.microsoft.com/office/drawing/2014/main" id="{359CC326-02F3-593F-7135-C62982FD70A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2089" name="Rectangle 9">
            <a:extLst>
              <a:ext uri="{FF2B5EF4-FFF2-40B4-BE49-F238E27FC236}">
                <a16:creationId xmlns:a16="http://schemas.microsoft.com/office/drawing/2014/main" id="{72BE82BD-2EB2-8560-3B79-34F9E0440CDA}"/>
              </a:ext>
            </a:extLst>
          </p:cNvPr>
          <p:cNvSpPr>
            <a:spLocks noChangeArrowheads="1"/>
          </p:cNvSpPr>
          <p:nvPr/>
        </p:nvSpPr>
        <p:spPr bwMode="auto">
          <a:xfrm>
            <a:off x="228600" y="990600"/>
            <a:ext cx="8229600" cy="1800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What is the utilization percentage of the link in Example 11.4 if we have a protocol that can send up to 15 frames before stopping and worrying about the acknowledgments?</a:t>
            </a:r>
          </a:p>
        </p:txBody>
      </p:sp>
      <p:sp>
        <p:nvSpPr>
          <p:cNvPr id="942090" name="Rectangle 10">
            <a:extLst>
              <a:ext uri="{FF2B5EF4-FFF2-40B4-BE49-F238E27FC236}">
                <a16:creationId xmlns:a16="http://schemas.microsoft.com/office/drawing/2014/main" id="{998FEC23-604A-1816-C5CB-A5D12C1C0FAF}"/>
              </a:ext>
            </a:extLst>
          </p:cNvPr>
          <p:cNvSpPr>
            <a:spLocks noChangeArrowheads="1"/>
          </p:cNvSpPr>
          <p:nvPr/>
        </p:nvSpPr>
        <p:spPr bwMode="auto">
          <a:xfrm>
            <a:off x="228600" y="3335338"/>
            <a:ext cx="8686800" cy="30813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solidFill>
                  <a:schemeClr val="hlink"/>
                </a:solidFill>
                <a:latin typeface="Times New Roman" panose="02020603050405020304" pitchFamily="18" charset="0"/>
              </a:rPr>
              <a:t>Solution</a:t>
            </a:r>
          </a:p>
          <a:p>
            <a:pPr algn="just"/>
            <a:r>
              <a:rPr lang="en-US" altLang="en-US" sz="2800" i="1" baseline="0">
                <a:latin typeface="Times" pitchFamily="18" charset="0"/>
              </a:rPr>
              <a:t>The bandwidth-delay product is still 20,000 bits. The system can send up to 15 frames or 15,000 bits during a round trip. This means the utilization is 15,000/20,000, or </a:t>
            </a:r>
            <a:r>
              <a:rPr lang="en-US" altLang="en-US" sz="2800" i="1" baseline="0">
                <a:solidFill>
                  <a:schemeClr val="hlink"/>
                </a:solidFill>
                <a:latin typeface="Times" pitchFamily="18" charset="0"/>
              </a:rPr>
              <a:t>75</a:t>
            </a:r>
            <a:r>
              <a:rPr lang="en-US" altLang="en-US" sz="2800" i="1" baseline="0">
                <a:latin typeface="Times" pitchFamily="18" charset="0"/>
              </a:rPr>
              <a:t> percent. Of course, if there are damaged frames, the utilization percentage is much less because frames have to be resent.</a:t>
            </a:r>
          </a:p>
        </p:txBody>
      </p:sp>
      <p:sp>
        <p:nvSpPr>
          <p:cNvPr id="942091" name="Text Box 11">
            <a:extLst>
              <a:ext uri="{FF2B5EF4-FFF2-40B4-BE49-F238E27FC236}">
                <a16:creationId xmlns:a16="http://schemas.microsoft.com/office/drawing/2014/main" id="{25DFBE90-FF9E-9098-B977-76E62C50EA44}"/>
              </a:ext>
            </a:extLst>
          </p:cNvPr>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21335B-4531-E065-4124-4FDC27090D1A}"/>
              </a:ext>
            </a:extLst>
          </p:cNvPr>
          <p:cNvSpPr>
            <a:spLocks noGrp="1"/>
          </p:cNvSpPr>
          <p:nvPr>
            <p:ph type="sldNum" sz="quarter" idx="10"/>
          </p:nvPr>
        </p:nvSpPr>
        <p:spPr/>
        <p:txBody>
          <a:bodyPr/>
          <a:lstStyle/>
          <a:p>
            <a:r>
              <a:rPr lang="en-US" altLang="en-US"/>
              <a:t>11.</a:t>
            </a:r>
            <a:fld id="{E5444145-F35F-0C41-BE5B-E9CC5FFBE497}" type="slidenum">
              <a:rPr lang="en-US" altLang="en-US"/>
              <a:pPr/>
              <a:t>38</a:t>
            </a:fld>
            <a:endParaRPr lang="en-US" altLang="en-US"/>
          </a:p>
        </p:txBody>
      </p:sp>
      <p:sp>
        <p:nvSpPr>
          <p:cNvPr id="918530" name="Rectangle 2">
            <a:extLst>
              <a:ext uri="{FF2B5EF4-FFF2-40B4-BE49-F238E27FC236}">
                <a16:creationId xmlns:a16="http://schemas.microsoft.com/office/drawing/2014/main" id="{95ADD9EB-7237-93C7-E377-094CE79B078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8531" name="Rectangle 3">
            <a:extLst>
              <a:ext uri="{FF2B5EF4-FFF2-40B4-BE49-F238E27FC236}">
                <a16:creationId xmlns:a16="http://schemas.microsoft.com/office/drawing/2014/main" id="{84147510-464C-674C-0652-38ADBDA4F8A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8532" name="Rectangle 4">
            <a:extLst>
              <a:ext uri="{FF2B5EF4-FFF2-40B4-BE49-F238E27FC236}">
                <a16:creationId xmlns:a16="http://schemas.microsoft.com/office/drawing/2014/main" id="{B44DF6B4-69FF-90A1-93D0-B435790C436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8533" name="Rectangle 5">
            <a:extLst>
              <a:ext uri="{FF2B5EF4-FFF2-40B4-BE49-F238E27FC236}">
                <a16:creationId xmlns:a16="http://schemas.microsoft.com/office/drawing/2014/main" id="{AFF3AE68-1496-7A29-603F-134A1472BBA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8534" name="Rectangle 6">
            <a:extLst>
              <a:ext uri="{FF2B5EF4-FFF2-40B4-BE49-F238E27FC236}">
                <a16:creationId xmlns:a16="http://schemas.microsoft.com/office/drawing/2014/main" id="{8E05901B-E68E-090A-FFD4-344A3C13FB0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8535" name="Rectangle 7">
            <a:extLst>
              <a:ext uri="{FF2B5EF4-FFF2-40B4-BE49-F238E27FC236}">
                <a16:creationId xmlns:a16="http://schemas.microsoft.com/office/drawing/2014/main" id="{28479973-CF04-4323-B091-3F39A5AFEB4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8536" name="Rectangle 8">
            <a:extLst>
              <a:ext uri="{FF2B5EF4-FFF2-40B4-BE49-F238E27FC236}">
                <a16:creationId xmlns:a16="http://schemas.microsoft.com/office/drawing/2014/main" id="{310329CA-96B6-95EC-7C77-65A38EA8F28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8537" name="Line 9">
            <a:extLst>
              <a:ext uri="{FF2B5EF4-FFF2-40B4-BE49-F238E27FC236}">
                <a16:creationId xmlns:a16="http://schemas.microsoft.com/office/drawing/2014/main" id="{9F8E5B9E-CCD0-6CE6-273A-5EB7040DCF12}"/>
              </a:ext>
            </a:extLst>
          </p:cNvPr>
          <p:cNvSpPr>
            <a:spLocks noChangeShapeType="1"/>
          </p:cNvSpPr>
          <p:nvPr/>
        </p:nvSpPr>
        <p:spPr bwMode="auto">
          <a:xfrm>
            <a:off x="457200" y="23622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8538" name="Line 10">
            <a:extLst>
              <a:ext uri="{FF2B5EF4-FFF2-40B4-BE49-F238E27FC236}">
                <a16:creationId xmlns:a16="http://schemas.microsoft.com/office/drawing/2014/main" id="{66375BE0-1B08-F164-8E2C-E58A00494D26}"/>
              </a:ext>
            </a:extLst>
          </p:cNvPr>
          <p:cNvSpPr>
            <a:spLocks noChangeShapeType="1"/>
          </p:cNvSpPr>
          <p:nvPr/>
        </p:nvSpPr>
        <p:spPr bwMode="auto">
          <a:xfrm>
            <a:off x="458788" y="4572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8539" name="Rectangle 11">
            <a:extLst>
              <a:ext uri="{FF2B5EF4-FFF2-40B4-BE49-F238E27FC236}">
                <a16:creationId xmlns:a16="http://schemas.microsoft.com/office/drawing/2014/main" id="{B3B29431-91A0-CEEB-CF6D-D0C12D5F0AEA}"/>
              </a:ext>
            </a:extLst>
          </p:cNvPr>
          <p:cNvSpPr>
            <a:spLocks noChangeArrowheads="1"/>
          </p:cNvSpPr>
          <p:nvPr/>
        </p:nvSpPr>
        <p:spPr bwMode="auto">
          <a:xfrm>
            <a:off x="495300" y="2454275"/>
            <a:ext cx="8077200" cy="204152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In the Go-Back-N Protocol, the sequence numbers are modulo 2</a:t>
            </a:r>
            <a:r>
              <a:rPr lang="en-US" altLang="en-US" i="1" baseline="30000"/>
              <a:t>m</a:t>
            </a:r>
            <a:r>
              <a:rPr lang="en-US" altLang="en-US" baseline="0"/>
              <a:t>,</a:t>
            </a:r>
          </a:p>
          <a:p>
            <a:pPr algn="ctr"/>
            <a:r>
              <a:rPr lang="en-US" altLang="en-US" baseline="0"/>
              <a:t>where m is the size of the sequence number field in bits.</a:t>
            </a:r>
          </a:p>
        </p:txBody>
      </p:sp>
      <p:grpSp>
        <p:nvGrpSpPr>
          <p:cNvPr id="918540" name="Group 12">
            <a:extLst>
              <a:ext uri="{FF2B5EF4-FFF2-40B4-BE49-F238E27FC236}">
                <a16:creationId xmlns:a16="http://schemas.microsoft.com/office/drawing/2014/main" id="{87D8451C-77EA-7117-0905-2D196FD801B9}"/>
              </a:ext>
            </a:extLst>
          </p:cNvPr>
          <p:cNvGrpSpPr>
            <a:grpSpLocks/>
          </p:cNvGrpSpPr>
          <p:nvPr/>
        </p:nvGrpSpPr>
        <p:grpSpPr bwMode="auto">
          <a:xfrm>
            <a:off x="457200" y="1719263"/>
            <a:ext cx="1143000" cy="566737"/>
            <a:chOff x="1200" y="1248"/>
            <a:chExt cx="720" cy="357"/>
          </a:xfrm>
        </p:grpSpPr>
        <p:pic>
          <p:nvPicPr>
            <p:cNvPr id="918541" name="Picture 13">
              <a:extLst>
                <a:ext uri="{FF2B5EF4-FFF2-40B4-BE49-F238E27FC236}">
                  <a16:creationId xmlns:a16="http://schemas.microsoft.com/office/drawing/2014/main" id="{368E8DD5-0B7D-CC12-9076-E39F56A4D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8542" name="Text Box 14">
              <a:extLst>
                <a:ext uri="{FF2B5EF4-FFF2-40B4-BE49-F238E27FC236}">
                  <a16:creationId xmlns:a16="http://schemas.microsoft.com/office/drawing/2014/main" id="{045A2E48-1B0A-5779-598E-88A8B133315C}"/>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97A2F-631D-0596-0DFE-9D97B074EF48}"/>
              </a:ext>
            </a:extLst>
          </p:cNvPr>
          <p:cNvSpPr>
            <a:spLocks noGrp="1"/>
          </p:cNvSpPr>
          <p:nvPr>
            <p:ph type="sldNum" sz="quarter" idx="10"/>
          </p:nvPr>
        </p:nvSpPr>
        <p:spPr/>
        <p:txBody>
          <a:bodyPr/>
          <a:lstStyle/>
          <a:p>
            <a:r>
              <a:rPr lang="en-US" altLang="en-US"/>
              <a:t>11.</a:t>
            </a:r>
            <a:fld id="{58EA1E19-4709-8D44-BB4B-7C096DE00342}" type="slidenum">
              <a:rPr lang="en-US" altLang="en-US"/>
              <a:pPr/>
              <a:t>39</a:t>
            </a:fld>
            <a:endParaRPr lang="en-US" altLang="en-US"/>
          </a:p>
        </p:txBody>
      </p:sp>
      <p:sp>
        <p:nvSpPr>
          <p:cNvPr id="877570" name="Line 2">
            <a:extLst>
              <a:ext uri="{FF2B5EF4-FFF2-40B4-BE49-F238E27FC236}">
                <a16:creationId xmlns:a16="http://schemas.microsoft.com/office/drawing/2014/main" id="{955991D1-FA37-CFA6-C58D-B7132FA6F747}"/>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7571" name="Line 3">
            <a:extLst>
              <a:ext uri="{FF2B5EF4-FFF2-40B4-BE49-F238E27FC236}">
                <a16:creationId xmlns:a16="http://schemas.microsoft.com/office/drawing/2014/main" id="{413A59B0-B02E-B9FB-EFD9-203451D278A1}"/>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7572" name="Text Box 4">
            <a:extLst>
              <a:ext uri="{FF2B5EF4-FFF2-40B4-BE49-F238E27FC236}">
                <a16:creationId xmlns:a16="http://schemas.microsoft.com/office/drawing/2014/main" id="{02E0BA6C-4A19-2A31-EC70-AC0C491E6D2C}"/>
              </a:ext>
            </a:extLst>
          </p:cNvPr>
          <p:cNvSpPr txBox="1">
            <a:spLocks noChangeArrowheads="1"/>
          </p:cNvSpPr>
          <p:nvPr/>
        </p:nvSpPr>
        <p:spPr bwMode="auto">
          <a:xfrm>
            <a:off x="304800" y="381000"/>
            <a:ext cx="557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11.12  </a:t>
            </a:r>
            <a:r>
              <a:rPr lang="en-US" altLang="en-US" sz="2000" i="1" baseline="0">
                <a:latin typeface="Times New Roman" panose="02020603050405020304" pitchFamily="18" charset="0"/>
              </a:rPr>
              <a:t>Send window for Go-Back-N ARQ</a:t>
            </a:r>
          </a:p>
        </p:txBody>
      </p:sp>
      <p:sp>
        <p:nvSpPr>
          <p:cNvPr id="877573" name="Line 5">
            <a:extLst>
              <a:ext uri="{FF2B5EF4-FFF2-40B4-BE49-F238E27FC236}">
                <a16:creationId xmlns:a16="http://schemas.microsoft.com/office/drawing/2014/main" id="{40DDB765-1EE1-AB96-B040-802603A11CA1}"/>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7574" name="Picture 6">
            <a:extLst>
              <a:ext uri="{FF2B5EF4-FFF2-40B4-BE49-F238E27FC236}">
                <a16:creationId xmlns:a16="http://schemas.microsoft.com/office/drawing/2014/main" id="{0D6BC5FB-1DE0-5915-A8B7-DF4F3CCB9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 y="1228725"/>
            <a:ext cx="8537575"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61DA8F-6A25-D0A4-2DE6-203675C98262}"/>
              </a:ext>
            </a:extLst>
          </p:cNvPr>
          <p:cNvSpPr>
            <a:spLocks noGrp="1"/>
          </p:cNvSpPr>
          <p:nvPr>
            <p:ph type="sldNum" sz="quarter" idx="10"/>
          </p:nvPr>
        </p:nvSpPr>
        <p:spPr/>
        <p:txBody>
          <a:bodyPr/>
          <a:lstStyle/>
          <a:p>
            <a:r>
              <a:rPr lang="en-US" altLang="en-US"/>
              <a:t>11.</a:t>
            </a:r>
            <a:fld id="{CA66AF1B-BB3A-5F4A-B1ED-81A91D501F8A}" type="slidenum">
              <a:rPr lang="en-US" altLang="en-US"/>
              <a:pPr/>
              <a:t>4</a:t>
            </a:fld>
            <a:endParaRPr lang="en-US" altLang="en-US"/>
          </a:p>
        </p:txBody>
      </p:sp>
      <p:sp>
        <p:nvSpPr>
          <p:cNvPr id="866306" name="Line 2">
            <a:extLst>
              <a:ext uri="{FF2B5EF4-FFF2-40B4-BE49-F238E27FC236}">
                <a16:creationId xmlns:a16="http://schemas.microsoft.com/office/drawing/2014/main" id="{CEC69D80-3B51-61AB-77C4-A174D27B1F4E}"/>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7" name="Line 3">
            <a:extLst>
              <a:ext uri="{FF2B5EF4-FFF2-40B4-BE49-F238E27FC236}">
                <a16:creationId xmlns:a16="http://schemas.microsoft.com/office/drawing/2014/main" id="{CC2CD2ED-0F91-5FB7-607A-346DD40469C0}"/>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6308" name="Text Box 4">
            <a:extLst>
              <a:ext uri="{FF2B5EF4-FFF2-40B4-BE49-F238E27FC236}">
                <a16:creationId xmlns:a16="http://schemas.microsoft.com/office/drawing/2014/main" id="{5E4491E0-9EF6-C2AB-14DD-4A522870C130}"/>
              </a:ext>
            </a:extLst>
          </p:cNvPr>
          <p:cNvSpPr txBox="1">
            <a:spLocks noChangeArrowheads="1"/>
          </p:cNvSpPr>
          <p:nvPr/>
        </p:nvSpPr>
        <p:spPr bwMode="auto">
          <a:xfrm>
            <a:off x="304800" y="381000"/>
            <a:ext cx="477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  </a:t>
            </a:r>
            <a:r>
              <a:rPr lang="en-US" altLang="en-US" sz="2000" i="1" baseline="0">
                <a:latin typeface="Times New Roman" panose="02020603050405020304" pitchFamily="18" charset="0"/>
              </a:rPr>
              <a:t>Byte stuffing and unstuffing</a:t>
            </a:r>
          </a:p>
        </p:txBody>
      </p:sp>
      <p:sp>
        <p:nvSpPr>
          <p:cNvPr id="866309" name="Line 5">
            <a:extLst>
              <a:ext uri="{FF2B5EF4-FFF2-40B4-BE49-F238E27FC236}">
                <a16:creationId xmlns:a16="http://schemas.microsoft.com/office/drawing/2014/main" id="{3F3C12C8-0896-B1E8-98C5-1090CCE784F5}"/>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6310" name="Picture 6">
            <a:extLst>
              <a:ext uri="{FF2B5EF4-FFF2-40B4-BE49-F238E27FC236}">
                <a16:creationId xmlns:a16="http://schemas.microsoft.com/office/drawing/2014/main" id="{F45750E0-76AB-EDD9-2740-0B6FA0E06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4800"/>
            <a:ext cx="7331075"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A4EBE3-8444-F79F-5877-FE676F0C6343}"/>
              </a:ext>
            </a:extLst>
          </p:cNvPr>
          <p:cNvSpPr>
            <a:spLocks noGrp="1"/>
          </p:cNvSpPr>
          <p:nvPr>
            <p:ph type="sldNum" sz="quarter" idx="10"/>
          </p:nvPr>
        </p:nvSpPr>
        <p:spPr/>
        <p:txBody>
          <a:bodyPr/>
          <a:lstStyle/>
          <a:p>
            <a:r>
              <a:rPr lang="en-US" altLang="en-US"/>
              <a:t>11.</a:t>
            </a:r>
            <a:fld id="{52D1539A-E321-8D4C-B3B6-DA4FF8F23052}" type="slidenum">
              <a:rPr lang="en-US" altLang="en-US"/>
              <a:pPr/>
              <a:t>40</a:t>
            </a:fld>
            <a:endParaRPr lang="en-US" altLang="en-US"/>
          </a:p>
        </p:txBody>
      </p:sp>
      <p:sp>
        <p:nvSpPr>
          <p:cNvPr id="919554" name="Rectangle 2">
            <a:extLst>
              <a:ext uri="{FF2B5EF4-FFF2-40B4-BE49-F238E27FC236}">
                <a16:creationId xmlns:a16="http://schemas.microsoft.com/office/drawing/2014/main" id="{1E3A512E-80D7-F899-04BA-18E7FC3F52E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9555" name="Rectangle 3">
            <a:extLst>
              <a:ext uri="{FF2B5EF4-FFF2-40B4-BE49-F238E27FC236}">
                <a16:creationId xmlns:a16="http://schemas.microsoft.com/office/drawing/2014/main" id="{00B72CB9-2C4B-051B-E69F-83ED083CF4D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9556" name="Rectangle 4">
            <a:extLst>
              <a:ext uri="{FF2B5EF4-FFF2-40B4-BE49-F238E27FC236}">
                <a16:creationId xmlns:a16="http://schemas.microsoft.com/office/drawing/2014/main" id="{F3F6FD6C-1E91-0318-3C38-98957CEA545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9557" name="Rectangle 5">
            <a:extLst>
              <a:ext uri="{FF2B5EF4-FFF2-40B4-BE49-F238E27FC236}">
                <a16:creationId xmlns:a16="http://schemas.microsoft.com/office/drawing/2014/main" id="{CA567A3B-356E-E74C-3365-B63ED17A3F6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9558" name="Rectangle 6">
            <a:extLst>
              <a:ext uri="{FF2B5EF4-FFF2-40B4-BE49-F238E27FC236}">
                <a16:creationId xmlns:a16="http://schemas.microsoft.com/office/drawing/2014/main" id="{81BC97FD-28B3-3570-57D3-534EEF69597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9559" name="Rectangle 7">
            <a:extLst>
              <a:ext uri="{FF2B5EF4-FFF2-40B4-BE49-F238E27FC236}">
                <a16:creationId xmlns:a16="http://schemas.microsoft.com/office/drawing/2014/main" id="{BDF16699-CC73-1450-7AD4-096BE508333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9560" name="Rectangle 8">
            <a:extLst>
              <a:ext uri="{FF2B5EF4-FFF2-40B4-BE49-F238E27FC236}">
                <a16:creationId xmlns:a16="http://schemas.microsoft.com/office/drawing/2014/main" id="{C3BE36C7-8BD6-2610-1CBB-9E521A64753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9561" name="Line 9">
            <a:extLst>
              <a:ext uri="{FF2B5EF4-FFF2-40B4-BE49-F238E27FC236}">
                <a16:creationId xmlns:a16="http://schemas.microsoft.com/office/drawing/2014/main" id="{02962B40-C240-59EE-FFB5-C04BAE98983C}"/>
              </a:ext>
            </a:extLst>
          </p:cNvPr>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9562" name="Line 10">
            <a:extLst>
              <a:ext uri="{FF2B5EF4-FFF2-40B4-BE49-F238E27FC236}">
                <a16:creationId xmlns:a16="http://schemas.microsoft.com/office/drawing/2014/main" id="{5AA55714-ACA9-DE8C-FAA6-4E4BBB9A6B7D}"/>
              </a:ext>
            </a:extLst>
          </p:cNvPr>
          <p:cNvSpPr>
            <a:spLocks noChangeShapeType="1"/>
          </p:cNvSpPr>
          <p:nvPr/>
        </p:nvSpPr>
        <p:spPr bwMode="auto">
          <a:xfrm>
            <a:off x="458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9563" name="Rectangle 11">
            <a:extLst>
              <a:ext uri="{FF2B5EF4-FFF2-40B4-BE49-F238E27FC236}">
                <a16:creationId xmlns:a16="http://schemas.microsoft.com/office/drawing/2014/main" id="{1FA0E6A2-2A34-F8B1-D2E3-C2A54F6551B5}"/>
              </a:ext>
            </a:extLst>
          </p:cNvPr>
          <p:cNvSpPr>
            <a:spLocks noChangeArrowheads="1"/>
          </p:cNvSpPr>
          <p:nvPr/>
        </p:nvSpPr>
        <p:spPr bwMode="auto">
          <a:xfrm>
            <a:off x="495300" y="2759075"/>
            <a:ext cx="8077200" cy="155416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The send window is an abstract concept defining an imaginary box of size 2</a:t>
            </a:r>
            <a:r>
              <a:rPr lang="en-US" altLang="en-US" i="1" baseline="30000"/>
              <a:t>m</a:t>
            </a:r>
            <a:r>
              <a:rPr lang="en-US" altLang="en-US" baseline="0"/>
              <a:t> − 1 with three variables: S</a:t>
            </a:r>
            <a:r>
              <a:rPr lang="en-US" altLang="en-US"/>
              <a:t>f</a:t>
            </a:r>
            <a:r>
              <a:rPr lang="en-US" altLang="en-US" baseline="0"/>
              <a:t>, S</a:t>
            </a:r>
            <a:r>
              <a:rPr lang="en-US" altLang="en-US"/>
              <a:t>n</a:t>
            </a:r>
            <a:r>
              <a:rPr lang="en-US" altLang="en-US" baseline="0"/>
              <a:t>, and S</a:t>
            </a:r>
            <a:r>
              <a:rPr lang="en-US" altLang="en-US" baseline="-16000"/>
              <a:t>size</a:t>
            </a:r>
            <a:r>
              <a:rPr lang="en-US" altLang="en-US" baseline="0"/>
              <a:t>.</a:t>
            </a:r>
          </a:p>
        </p:txBody>
      </p:sp>
      <p:grpSp>
        <p:nvGrpSpPr>
          <p:cNvPr id="919564" name="Group 12">
            <a:extLst>
              <a:ext uri="{FF2B5EF4-FFF2-40B4-BE49-F238E27FC236}">
                <a16:creationId xmlns:a16="http://schemas.microsoft.com/office/drawing/2014/main" id="{2E4D26B8-B1D6-2614-A02C-43B3C2D4711A}"/>
              </a:ext>
            </a:extLst>
          </p:cNvPr>
          <p:cNvGrpSpPr>
            <a:grpSpLocks/>
          </p:cNvGrpSpPr>
          <p:nvPr/>
        </p:nvGrpSpPr>
        <p:grpSpPr bwMode="auto">
          <a:xfrm>
            <a:off x="457200" y="2024063"/>
            <a:ext cx="1143000" cy="566737"/>
            <a:chOff x="1200" y="1248"/>
            <a:chExt cx="720" cy="357"/>
          </a:xfrm>
        </p:grpSpPr>
        <p:pic>
          <p:nvPicPr>
            <p:cNvPr id="919565" name="Picture 13">
              <a:extLst>
                <a:ext uri="{FF2B5EF4-FFF2-40B4-BE49-F238E27FC236}">
                  <a16:creationId xmlns:a16="http://schemas.microsoft.com/office/drawing/2014/main" id="{BBB40390-5622-400B-B429-128916E07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9566" name="Text Box 14">
              <a:extLst>
                <a:ext uri="{FF2B5EF4-FFF2-40B4-BE49-F238E27FC236}">
                  <a16:creationId xmlns:a16="http://schemas.microsoft.com/office/drawing/2014/main" id="{2F019C4A-18D6-F80D-D4E6-AC6C09307DF9}"/>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311A4C-B2C5-94D5-EA9C-5E78403C04F1}"/>
              </a:ext>
            </a:extLst>
          </p:cNvPr>
          <p:cNvSpPr>
            <a:spLocks noGrp="1"/>
          </p:cNvSpPr>
          <p:nvPr>
            <p:ph type="sldNum" sz="quarter" idx="10"/>
          </p:nvPr>
        </p:nvSpPr>
        <p:spPr/>
        <p:txBody>
          <a:bodyPr/>
          <a:lstStyle/>
          <a:p>
            <a:r>
              <a:rPr lang="en-US" altLang="en-US"/>
              <a:t>11.</a:t>
            </a:r>
            <a:fld id="{673C9D40-255D-1943-9816-09BE948CECB0}" type="slidenum">
              <a:rPr lang="en-US" altLang="en-US"/>
              <a:pPr/>
              <a:t>41</a:t>
            </a:fld>
            <a:endParaRPr lang="en-US" altLang="en-US"/>
          </a:p>
        </p:txBody>
      </p:sp>
      <p:sp>
        <p:nvSpPr>
          <p:cNvPr id="920578" name="Rectangle 2">
            <a:extLst>
              <a:ext uri="{FF2B5EF4-FFF2-40B4-BE49-F238E27FC236}">
                <a16:creationId xmlns:a16="http://schemas.microsoft.com/office/drawing/2014/main" id="{1158B560-7628-8B67-4EAB-C06E6EC5E05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0579" name="Rectangle 3">
            <a:extLst>
              <a:ext uri="{FF2B5EF4-FFF2-40B4-BE49-F238E27FC236}">
                <a16:creationId xmlns:a16="http://schemas.microsoft.com/office/drawing/2014/main" id="{3B834B7B-7E89-378E-6139-065220A7EDB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0580" name="Rectangle 4">
            <a:extLst>
              <a:ext uri="{FF2B5EF4-FFF2-40B4-BE49-F238E27FC236}">
                <a16:creationId xmlns:a16="http://schemas.microsoft.com/office/drawing/2014/main" id="{1D6CF39E-BE83-2D21-A7C9-C6946D58367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0581" name="Rectangle 5">
            <a:extLst>
              <a:ext uri="{FF2B5EF4-FFF2-40B4-BE49-F238E27FC236}">
                <a16:creationId xmlns:a16="http://schemas.microsoft.com/office/drawing/2014/main" id="{A570B442-7597-5867-6A6B-B57660C5096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0582" name="Rectangle 6">
            <a:extLst>
              <a:ext uri="{FF2B5EF4-FFF2-40B4-BE49-F238E27FC236}">
                <a16:creationId xmlns:a16="http://schemas.microsoft.com/office/drawing/2014/main" id="{A4B38792-1ABB-655D-3A02-C2B02964D75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0583" name="Rectangle 7">
            <a:extLst>
              <a:ext uri="{FF2B5EF4-FFF2-40B4-BE49-F238E27FC236}">
                <a16:creationId xmlns:a16="http://schemas.microsoft.com/office/drawing/2014/main" id="{D81A6CD5-BF7E-DAF4-C0A9-424A2FD609A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0584" name="Rectangle 8">
            <a:extLst>
              <a:ext uri="{FF2B5EF4-FFF2-40B4-BE49-F238E27FC236}">
                <a16:creationId xmlns:a16="http://schemas.microsoft.com/office/drawing/2014/main" id="{07B07F0E-E6B9-A1A3-C20E-CFCBF33EFA5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0585" name="Line 9">
            <a:extLst>
              <a:ext uri="{FF2B5EF4-FFF2-40B4-BE49-F238E27FC236}">
                <a16:creationId xmlns:a16="http://schemas.microsoft.com/office/drawing/2014/main" id="{DDFB8812-4666-86C5-0D6A-018033734FB8}"/>
              </a:ext>
            </a:extLst>
          </p:cNvPr>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0586" name="Line 10">
            <a:extLst>
              <a:ext uri="{FF2B5EF4-FFF2-40B4-BE49-F238E27FC236}">
                <a16:creationId xmlns:a16="http://schemas.microsoft.com/office/drawing/2014/main" id="{FAAC8F55-5993-05F1-1637-18B12FAE5F22}"/>
              </a:ext>
            </a:extLst>
          </p:cNvPr>
          <p:cNvSpPr>
            <a:spLocks noChangeShapeType="1"/>
          </p:cNvSpPr>
          <p:nvPr/>
        </p:nvSpPr>
        <p:spPr bwMode="auto">
          <a:xfrm>
            <a:off x="458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0587" name="Rectangle 11">
            <a:extLst>
              <a:ext uri="{FF2B5EF4-FFF2-40B4-BE49-F238E27FC236}">
                <a16:creationId xmlns:a16="http://schemas.microsoft.com/office/drawing/2014/main" id="{3EF58EC7-9ABA-1F20-10F9-E12A0FB189CE}"/>
              </a:ext>
            </a:extLst>
          </p:cNvPr>
          <p:cNvSpPr>
            <a:spLocks noChangeArrowheads="1"/>
          </p:cNvSpPr>
          <p:nvPr/>
        </p:nvSpPr>
        <p:spPr bwMode="auto">
          <a:xfrm>
            <a:off x="495300" y="2759075"/>
            <a:ext cx="8077200" cy="155416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The send window can slide one</a:t>
            </a:r>
            <a:br>
              <a:rPr lang="en-US" altLang="en-US" baseline="0"/>
            </a:br>
            <a:r>
              <a:rPr lang="en-US" altLang="en-US" baseline="0"/>
              <a:t>or more slots when a valid acknowledgment arrives.</a:t>
            </a:r>
          </a:p>
        </p:txBody>
      </p:sp>
      <p:grpSp>
        <p:nvGrpSpPr>
          <p:cNvPr id="920588" name="Group 12">
            <a:extLst>
              <a:ext uri="{FF2B5EF4-FFF2-40B4-BE49-F238E27FC236}">
                <a16:creationId xmlns:a16="http://schemas.microsoft.com/office/drawing/2014/main" id="{E777DAA2-2815-E342-4194-1C4A0800CD2C}"/>
              </a:ext>
            </a:extLst>
          </p:cNvPr>
          <p:cNvGrpSpPr>
            <a:grpSpLocks/>
          </p:cNvGrpSpPr>
          <p:nvPr/>
        </p:nvGrpSpPr>
        <p:grpSpPr bwMode="auto">
          <a:xfrm>
            <a:off x="457200" y="1981200"/>
            <a:ext cx="1143000" cy="566738"/>
            <a:chOff x="1200" y="1248"/>
            <a:chExt cx="720" cy="357"/>
          </a:xfrm>
        </p:grpSpPr>
        <p:pic>
          <p:nvPicPr>
            <p:cNvPr id="920589" name="Picture 13">
              <a:extLst>
                <a:ext uri="{FF2B5EF4-FFF2-40B4-BE49-F238E27FC236}">
                  <a16:creationId xmlns:a16="http://schemas.microsoft.com/office/drawing/2014/main" id="{EAACDAA1-7991-2668-43EA-2DFF95057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0590" name="Text Box 14">
              <a:extLst>
                <a:ext uri="{FF2B5EF4-FFF2-40B4-BE49-F238E27FC236}">
                  <a16:creationId xmlns:a16="http://schemas.microsoft.com/office/drawing/2014/main" id="{5DCC4CB0-88AE-B7FC-0533-A7F818579567}"/>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81B83-C229-3A50-7463-85363D84278C}"/>
              </a:ext>
            </a:extLst>
          </p:cNvPr>
          <p:cNvSpPr>
            <a:spLocks noGrp="1"/>
          </p:cNvSpPr>
          <p:nvPr>
            <p:ph type="sldNum" sz="quarter" idx="10"/>
          </p:nvPr>
        </p:nvSpPr>
        <p:spPr/>
        <p:txBody>
          <a:bodyPr/>
          <a:lstStyle/>
          <a:p>
            <a:r>
              <a:rPr lang="en-US" altLang="en-US"/>
              <a:t>11.</a:t>
            </a:r>
            <a:fld id="{B9F2CE60-66BC-184F-A28A-A50BF1222258}" type="slidenum">
              <a:rPr lang="en-US" altLang="en-US"/>
              <a:pPr/>
              <a:t>42</a:t>
            </a:fld>
            <a:endParaRPr lang="en-US" altLang="en-US"/>
          </a:p>
        </p:txBody>
      </p:sp>
      <p:sp>
        <p:nvSpPr>
          <p:cNvPr id="878594" name="Line 2">
            <a:extLst>
              <a:ext uri="{FF2B5EF4-FFF2-40B4-BE49-F238E27FC236}">
                <a16:creationId xmlns:a16="http://schemas.microsoft.com/office/drawing/2014/main" id="{208AAF2B-82A8-854C-BAD3-0DD76B55F1EE}"/>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595" name="Line 3">
            <a:extLst>
              <a:ext uri="{FF2B5EF4-FFF2-40B4-BE49-F238E27FC236}">
                <a16:creationId xmlns:a16="http://schemas.microsoft.com/office/drawing/2014/main" id="{9D5B1701-FFA4-FA24-E4CF-AEB5D19E4CE7}"/>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596" name="Text Box 4">
            <a:extLst>
              <a:ext uri="{FF2B5EF4-FFF2-40B4-BE49-F238E27FC236}">
                <a16:creationId xmlns:a16="http://schemas.microsoft.com/office/drawing/2014/main" id="{79AE6A44-4365-9975-46EF-4DF406C4E2FF}"/>
              </a:ext>
            </a:extLst>
          </p:cNvPr>
          <p:cNvSpPr txBox="1">
            <a:spLocks noChangeArrowheads="1"/>
          </p:cNvSpPr>
          <p:nvPr/>
        </p:nvSpPr>
        <p:spPr bwMode="auto">
          <a:xfrm>
            <a:off x="304800" y="381000"/>
            <a:ext cx="5856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11.13  </a:t>
            </a:r>
            <a:r>
              <a:rPr lang="en-US" altLang="en-US" sz="2000" i="1" baseline="0">
                <a:latin typeface="Times New Roman" panose="02020603050405020304" pitchFamily="18" charset="0"/>
              </a:rPr>
              <a:t>Receive window for Go-Back-N ARQ</a:t>
            </a:r>
          </a:p>
        </p:txBody>
      </p:sp>
      <p:sp>
        <p:nvSpPr>
          <p:cNvPr id="878597" name="Line 5">
            <a:extLst>
              <a:ext uri="{FF2B5EF4-FFF2-40B4-BE49-F238E27FC236}">
                <a16:creationId xmlns:a16="http://schemas.microsoft.com/office/drawing/2014/main" id="{CCAFED60-92F6-482B-2624-8CFD6A972D99}"/>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8598" name="Picture 6">
            <a:extLst>
              <a:ext uri="{FF2B5EF4-FFF2-40B4-BE49-F238E27FC236}">
                <a16:creationId xmlns:a16="http://schemas.microsoft.com/office/drawing/2014/main" id="{519FF781-AC1C-E05D-A918-671F5B737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1844675"/>
            <a:ext cx="7761287" cy="341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D0BBC-809B-F945-3B91-ABAF70814005}"/>
              </a:ext>
            </a:extLst>
          </p:cNvPr>
          <p:cNvSpPr>
            <a:spLocks noGrp="1"/>
          </p:cNvSpPr>
          <p:nvPr>
            <p:ph type="sldNum" sz="quarter" idx="10"/>
          </p:nvPr>
        </p:nvSpPr>
        <p:spPr/>
        <p:txBody>
          <a:bodyPr/>
          <a:lstStyle/>
          <a:p>
            <a:r>
              <a:rPr lang="en-US" altLang="en-US"/>
              <a:t>11.</a:t>
            </a:r>
            <a:fld id="{D9CA9C97-8953-AA4F-B8C9-718264B69E7A}" type="slidenum">
              <a:rPr lang="en-US" altLang="en-US"/>
              <a:pPr/>
              <a:t>43</a:t>
            </a:fld>
            <a:endParaRPr lang="en-US" altLang="en-US"/>
          </a:p>
        </p:txBody>
      </p:sp>
      <p:sp>
        <p:nvSpPr>
          <p:cNvPr id="921602" name="Rectangle 2">
            <a:extLst>
              <a:ext uri="{FF2B5EF4-FFF2-40B4-BE49-F238E27FC236}">
                <a16:creationId xmlns:a16="http://schemas.microsoft.com/office/drawing/2014/main" id="{31F8B116-BBBB-F452-9F36-6B9FE3925E9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1603" name="Rectangle 3">
            <a:extLst>
              <a:ext uri="{FF2B5EF4-FFF2-40B4-BE49-F238E27FC236}">
                <a16:creationId xmlns:a16="http://schemas.microsoft.com/office/drawing/2014/main" id="{EA6DB2C6-4A60-1598-1D90-98F781264EE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1604" name="Rectangle 4">
            <a:extLst>
              <a:ext uri="{FF2B5EF4-FFF2-40B4-BE49-F238E27FC236}">
                <a16:creationId xmlns:a16="http://schemas.microsoft.com/office/drawing/2014/main" id="{67E41394-4553-E9FC-8A62-9D372C2E304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1605" name="Rectangle 5">
            <a:extLst>
              <a:ext uri="{FF2B5EF4-FFF2-40B4-BE49-F238E27FC236}">
                <a16:creationId xmlns:a16="http://schemas.microsoft.com/office/drawing/2014/main" id="{4E0B2627-5FA7-8FEA-DA47-A5071854E45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1606" name="Rectangle 6">
            <a:extLst>
              <a:ext uri="{FF2B5EF4-FFF2-40B4-BE49-F238E27FC236}">
                <a16:creationId xmlns:a16="http://schemas.microsoft.com/office/drawing/2014/main" id="{0998F1C9-0C29-F28F-0E8F-FB11EFCCE3B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1607" name="Rectangle 7">
            <a:extLst>
              <a:ext uri="{FF2B5EF4-FFF2-40B4-BE49-F238E27FC236}">
                <a16:creationId xmlns:a16="http://schemas.microsoft.com/office/drawing/2014/main" id="{F66FD1F0-8B16-5D49-F299-1D422FFAC2F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1608" name="Rectangle 8">
            <a:extLst>
              <a:ext uri="{FF2B5EF4-FFF2-40B4-BE49-F238E27FC236}">
                <a16:creationId xmlns:a16="http://schemas.microsoft.com/office/drawing/2014/main" id="{9DB4ACDB-1676-CADE-4CDD-01E3A4C0622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1609" name="Line 9">
            <a:extLst>
              <a:ext uri="{FF2B5EF4-FFF2-40B4-BE49-F238E27FC236}">
                <a16:creationId xmlns:a16="http://schemas.microsoft.com/office/drawing/2014/main" id="{C91530A6-1CDE-9DF7-A42A-00D0691A6A4D}"/>
              </a:ext>
            </a:extLst>
          </p:cNvPr>
          <p:cNvSpPr>
            <a:spLocks noChangeShapeType="1"/>
          </p:cNvSpPr>
          <p:nvPr/>
        </p:nvSpPr>
        <p:spPr bwMode="auto">
          <a:xfrm>
            <a:off x="457200" y="20574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10" name="Line 10">
            <a:extLst>
              <a:ext uri="{FF2B5EF4-FFF2-40B4-BE49-F238E27FC236}">
                <a16:creationId xmlns:a16="http://schemas.microsoft.com/office/drawing/2014/main" id="{EA3808D4-F50F-1439-419F-A04BBF968983}"/>
              </a:ext>
            </a:extLst>
          </p:cNvPr>
          <p:cNvSpPr>
            <a:spLocks noChangeShapeType="1"/>
          </p:cNvSpPr>
          <p:nvPr/>
        </p:nvSpPr>
        <p:spPr bwMode="auto">
          <a:xfrm>
            <a:off x="458788" y="5257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11" name="Rectangle 11">
            <a:extLst>
              <a:ext uri="{FF2B5EF4-FFF2-40B4-BE49-F238E27FC236}">
                <a16:creationId xmlns:a16="http://schemas.microsoft.com/office/drawing/2014/main" id="{DF7FC1D8-1C8B-44D8-AC39-143A4EAAC060}"/>
              </a:ext>
            </a:extLst>
          </p:cNvPr>
          <p:cNvSpPr>
            <a:spLocks noChangeArrowheads="1"/>
          </p:cNvSpPr>
          <p:nvPr/>
        </p:nvSpPr>
        <p:spPr bwMode="auto">
          <a:xfrm>
            <a:off x="495300" y="2149475"/>
            <a:ext cx="8077200" cy="301625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The receive window is an abstract concept defining an imaginary box </a:t>
            </a:r>
          </a:p>
          <a:p>
            <a:pPr algn="ctr"/>
            <a:r>
              <a:rPr lang="en-US" altLang="en-US" baseline="0"/>
              <a:t>of size 1 with one single variable  R</a:t>
            </a:r>
            <a:r>
              <a:rPr lang="en-US" altLang="en-US" baseline="-16000"/>
              <a:t>n</a:t>
            </a:r>
            <a:r>
              <a:rPr lang="en-US" altLang="en-US" baseline="0"/>
              <a:t>. </a:t>
            </a:r>
            <a:br>
              <a:rPr lang="en-US" altLang="en-US" baseline="0"/>
            </a:br>
            <a:r>
              <a:rPr lang="en-US" altLang="en-US" baseline="0"/>
              <a:t>The window slides</a:t>
            </a:r>
          </a:p>
          <a:p>
            <a:pPr algn="ctr"/>
            <a:r>
              <a:rPr lang="en-US" altLang="en-US" baseline="0"/>
              <a:t>when a correct frame has arrived; sliding occurs one slot at a time.</a:t>
            </a:r>
          </a:p>
        </p:txBody>
      </p:sp>
      <p:grpSp>
        <p:nvGrpSpPr>
          <p:cNvPr id="921612" name="Group 12">
            <a:extLst>
              <a:ext uri="{FF2B5EF4-FFF2-40B4-BE49-F238E27FC236}">
                <a16:creationId xmlns:a16="http://schemas.microsoft.com/office/drawing/2014/main" id="{AF58C78B-EACF-9888-2582-25C26FC8D401}"/>
              </a:ext>
            </a:extLst>
          </p:cNvPr>
          <p:cNvGrpSpPr>
            <a:grpSpLocks/>
          </p:cNvGrpSpPr>
          <p:nvPr/>
        </p:nvGrpSpPr>
        <p:grpSpPr bwMode="auto">
          <a:xfrm>
            <a:off x="457200" y="1371600"/>
            <a:ext cx="1143000" cy="566738"/>
            <a:chOff x="1200" y="1248"/>
            <a:chExt cx="720" cy="357"/>
          </a:xfrm>
        </p:grpSpPr>
        <p:pic>
          <p:nvPicPr>
            <p:cNvPr id="921613" name="Picture 13">
              <a:extLst>
                <a:ext uri="{FF2B5EF4-FFF2-40B4-BE49-F238E27FC236}">
                  <a16:creationId xmlns:a16="http://schemas.microsoft.com/office/drawing/2014/main" id="{FB8ED557-9CE4-686F-E351-7AEDA9BF2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614" name="Text Box 14">
              <a:extLst>
                <a:ext uri="{FF2B5EF4-FFF2-40B4-BE49-F238E27FC236}">
                  <a16:creationId xmlns:a16="http://schemas.microsoft.com/office/drawing/2014/main" id="{5C68CD5C-86E4-FD12-0D92-A3BB47F3B8DE}"/>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411A1D-1BAF-F858-81CB-3DB3279ED0D5}"/>
              </a:ext>
            </a:extLst>
          </p:cNvPr>
          <p:cNvSpPr>
            <a:spLocks noGrp="1"/>
          </p:cNvSpPr>
          <p:nvPr>
            <p:ph type="sldNum" sz="quarter" idx="10"/>
          </p:nvPr>
        </p:nvSpPr>
        <p:spPr/>
        <p:txBody>
          <a:bodyPr/>
          <a:lstStyle/>
          <a:p>
            <a:r>
              <a:rPr lang="en-US" altLang="en-US"/>
              <a:t>11.</a:t>
            </a:r>
            <a:fld id="{4A2E8634-640E-214D-AE89-BB4207AD4351}" type="slidenum">
              <a:rPr lang="en-US" altLang="en-US"/>
              <a:pPr/>
              <a:t>44</a:t>
            </a:fld>
            <a:endParaRPr lang="en-US" altLang="en-US"/>
          </a:p>
        </p:txBody>
      </p:sp>
      <p:sp>
        <p:nvSpPr>
          <p:cNvPr id="879618" name="Line 2">
            <a:extLst>
              <a:ext uri="{FF2B5EF4-FFF2-40B4-BE49-F238E27FC236}">
                <a16:creationId xmlns:a16="http://schemas.microsoft.com/office/drawing/2014/main" id="{05CB16D6-9BD1-33A4-465B-A91E4920435B}"/>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9619" name="Line 3">
            <a:extLst>
              <a:ext uri="{FF2B5EF4-FFF2-40B4-BE49-F238E27FC236}">
                <a16:creationId xmlns:a16="http://schemas.microsoft.com/office/drawing/2014/main" id="{0DBBF234-5A03-4719-5549-027E7975400A}"/>
              </a:ext>
            </a:extLst>
          </p:cNvPr>
          <p:cNvSpPr>
            <a:spLocks noChangeShapeType="1"/>
          </p:cNvSpPr>
          <p:nvPr/>
        </p:nvSpPr>
        <p:spPr bwMode="auto">
          <a:xfrm>
            <a:off x="152400" y="7620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9620" name="Text Box 4">
            <a:extLst>
              <a:ext uri="{FF2B5EF4-FFF2-40B4-BE49-F238E27FC236}">
                <a16:creationId xmlns:a16="http://schemas.microsoft.com/office/drawing/2014/main" id="{9D1A3E1D-EE7B-FB8A-046C-341552E57F7D}"/>
              </a:ext>
            </a:extLst>
          </p:cNvPr>
          <p:cNvSpPr txBox="1">
            <a:spLocks noChangeArrowheads="1"/>
          </p:cNvSpPr>
          <p:nvPr/>
        </p:nvSpPr>
        <p:spPr bwMode="auto">
          <a:xfrm>
            <a:off x="304800" y="228600"/>
            <a:ext cx="481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11.14  </a:t>
            </a:r>
            <a:r>
              <a:rPr lang="en-US" altLang="en-US" sz="2000" i="1" baseline="0">
                <a:latin typeface="Times New Roman" panose="02020603050405020304" pitchFamily="18" charset="0"/>
              </a:rPr>
              <a:t>Design of Go-Back-N ARQ</a:t>
            </a:r>
          </a:p>
        </p:txBody>
      </p:sp>
      <p:sp>
        <p:nvSpPr>
          <p:cNvPr id="879621" name="Line 5">
            <a:extLst>
              <a:ext uri="{FF2B5EF4-FFF2-40B4-BE49-F238E27FC236}">
                <a16:creationId xmlns:a16="http://schemas.microsoft.com/office/drawing/2014/main" id="{493A6DB6-C2B6-A646-F96D-027169FABE6D}"/>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9622" name="Picture 6">
            <a:extLst>
              <a:ext uri="{FF2B5EF4-FFF2-40B4-BE49-F238E27FC236}">
                <a16:creationId xmlns:a16="http://schemas.microsoft.com/office/drawing/2014/main" id="{4A89D959-A6A1-7207-8411-7312586CA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914400"/>
            <a:ext cx="6197600" cy="524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74ED8B-A0FB-B871-E5A6-33F354434648}"/>
              </a:ext>
            </a:extLst>
          </p:cNvPr>
          <p:cNvSpPr>
            <a:spLocks noGrp="1"/>
          </p:cNvSpPr>
          <p:nvPr>
            <p:ph type="sldNum" sz="quarter" idx="10"/>
          </p:nvPr>
        </p:nvSpPr>
        <p:spPr/>
        <p:txBody>
          <a:bodyPr/>
          <a:lstStyle/>
          <a:p>
            <a:r>
              <a:rPr lang="en-US" altLang="en-US"/>
              <a:t>11.</a:t>
            </a:r>
            <a:fld id="{19062930-7F7C-CA45-9AD4-76B75D2CA562}" type="slidenum">
              <a:rPr lang="en-US" altLang="en-US"/>
              <a:pPr/>
              <a:t>45</a:t>
            </a:fld>
            <a:endParaRPr lang="en-US" altLang="en-US"/>
          </a:p>
        </p:txBody>
      </p:sp>
      <p:sp>
        <p:nvSpPr>
          <p:cNvPr id="880642" name="Line 2">
            <a:extLst>
              <a:ext uri="{FF2B5EF4-FFF2-40B4-BE49-F238E27FC236}">
                <a16:creationId xmlns:a16="http://schemas.microsoft.com/office/drawing/2014/main" id="{418CF9DC-9E58-02E1-701B-DA31CF85510F}"/>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3" name="Line 3">
            <a:extLst>
              <a:ext uri="{FF2B5EF4-FFF2-40B4-BE49-F238E27FC236}">
                <a16:creationId xmlns:a16="http://schemas.microsoft.com/office/drawing/2014/main" id="{6E2958EB-8506-BA75-9DC3-0BAE16B7BD48}"/>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44" name="Text Box 4">
            <a:extLst>
              <a:ext uri="{FF2B5EF4-FFF2-40B4-BE49-F238E27FC236}">
                <a16:creationId xmlns:a16="http://schemas.microsoft.com/office/drawing/2014/main" id="{4A4E8134-67EC-72DC-0FCF-F51FF9FDEB47}"/>
              </a:ext>
            </a:extLst>
          </p:cNvPr>
          <p:cNvSpPr txBox="1">
            <a:spLocks noChangeArrowheads="1"/>
          </p:cNvSpPr>
          <p:nvPr/>
        </p:nvSpPr>
        <p:spPr bwMode="auto">
          <a:xfrm>
            <a:off x="304800" y="381000"/>
            <a:ext cx="5487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11.15  </a:t>
            </a:r>
            <a:r>
              <a:rPr lang="en-US" altLang="en-US" sz="2000" i="1" baseline="0">
                <a:latin typeface="Times New Roman" panose="02020603050405020304" pitchFamily="18" charset="0"/>
              </a:rPr>
              <a:t>Window size for Go-Back-N ARQ</a:t>
            </a:r>
          </a:p>
        </p:txBody>
      </p:sp>
      <p:sp>
        <p:nvSpPr>
          <p:cNvPr id="880645" name="Line 5">
            <a:extLst>
              <a:ext uri="{FF2B5EF4-FFF2-40B4-BE49-F238E27FC236}">
                <a16:creationId xmlns:a16="http://schemas.microsoft.com/office/drawing/2014/main" id="{29941FFE-E103-1D41-B0C7-A18F0DFE99BB}"/>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0646" name="Picture 6">
            <a:extLst>
              <a:ext uri="{FF2B5EF4-FFF2-40B4-BE49-F238E27FC236}">
                <a16:creationId xmlns:a16="http://schemas.microsoft.com/office/drawing/2014/main" id="{FE5984E7-8D12-EC94-B55A-85A746C01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8" y="1143000"/>
            <a:ext cx="7358062"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7C1C1-BD75-4588-42EB-0D00EC603980}"/>
              </a:ext>
            </a:extLst>
          </p:cNvPr>
          <p:cNvSpPr>
            <a:spLocks noGrp="1"/>
          </p:cNvSpPr>
          <p:nvPr>
            <p:ph type="sldNum" sz="quarter" idx="10"/>
          </p:nvPr>
        </p:nvSpPr>
        <p:spPr/>
        <p:txBody>
          <a:bodyPr/>
          <a:lstStyle/>
          <a:p>
            <a:r>
              <a:rPr lang="en-US" altLang="en-US"/>
              <a:t>11.</a:t>
            </a:r>
            <a:fld id="{E5EBD15D-F5F7-EE4F-A439-45C4E992921B}" type="slidenum">
              <a:rPr lang="en-US" altLang="en-US"/>
              <a:pPr/>
              <a:t>46</a:t>
            </a:fld>
            <a:endParaRPr lang="en-US" altLang="en-US"/>
          </a:p>
        </p:txBody>
      </p:sp>
      <p:sp>
        <p:nvSpPr>
          <p:cNvPr id="922626" name="Rectangle 2">
            <a:extLst>
              <a:ext uri="{FF2B5EF4-FFF2-40B4-BE49-F238E27FC236}">
                <a16:creationId xmlns:a16="http://schemas.microsoft.com/office/drawing/2014/main" id="{22A56BEC-B722-7258-8EF9-68523FBBB30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2627" name="Rectangle 3">
            <a:extLst>
              <a:ext uri="{FF2B5EF4-FFF2-40B4-BE49-F238E27FC236}">
                <a16:creationId xmlns:a16="http://schemas.microsoft.com/office/drawing/2014/main" id="{EE313375-10A6-AD44-8B18-3F53E6BC5E0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2628" name="Rectangle 4">
            <a:extLst>
              <a:ext uri="{FF2B5EF4-FFF2-40B4-BE49-F238E27FC236}">
                <a16:creationId xmlns:a16="http://schemas.microsoft.com/office/drawing/2014/main" id="{835F936E-9320-E4D0-47DF-EE45E7D58EB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2629" name="Rectangle 5">
            <a:extLst>
              <a:ext uri="{FF2B5EF4-FFF2-40B4-BE49-F238E27FC236}">
                <a16:creationId xmlns:a16="http://schemas.microsoft.com/office/drawing/2014/main" id="{57395AC9-3E55-6423-4E33-9C5015F0EA3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2630" name="Rectangle 6">
            <a:extLst>
              <a:ext uri="{FF2B5EF4-FFF2-40B4-BE49-F238E27FC236}">
                <a16:creationId xmlns:a16="http://schemas.microsoft.com/office/drawing/2014/main" id="{841D079D-A9B9-61EC-607F-EF2551AB536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2631" name="Rectangle 7">
            <a:extLst>
              <a:ext uri="{FF2B5EF4-FFF2-40B4-BE49-F238E27FC236}">
                <a16:creationId xmlns:a16="http://schemas.microsoft.com/office/drawing/2014/main" id="{EFF85D24-BA0F-9530-A47F-E099A833BCF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2632" name="Rectangle 8">
            <a:extLst>
              <a:ext uri="{FF2B5EF4-FFF2-40B4-BE49-F238E27FC236}">
                <a16:creationId xmlns:a16="http://schemas.microsoft.com/office/drawing/2014/main" id="{A76194DD-EE56-DB52-BA74-1D895DE6301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2633" name="Line 9">
            <a:extLst>
              <a:ext uri="{FF2B5EF4-FFF2-40B4-BE49-F238E27FC236}">
                <a16:creationId xmlns:a16="http://schemas.microsoft.com/office/drawing/2014/main" id="{95ECF5A9-E9B3-05B0-DC67-1CB273EA3DFB}"/>
              </a:ext>
            </a:extLst>
          </p:cNvPr>
          <p:cNvSpPr>
            <a:spLocks noChangeShapeType="1"/>
          </p:cNvSpPr>
          <p:nvPr/>
        </p:nvSpPr>
        <p:spPr bwMode="auto">
          <a:xfrm>
            <a:off x="457200" y="2286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634" name="Line 10">
            <a:extLst>
              <a:ext uri="{FF2B5EF4-FFF2-40B4-BE49-F238E27FC236}">
                <a16:creationId xmlns:a16="http://schemas.microsoft.com/office/drawing/2014/main" id="{DFC61E05-DAEC-8046-FE07-E456CA28823F}"/>
              </a:ext>
            </a:extLst>
          </p:cNvPr>
          <p:cNvSpPr>
            <a:spLocks noChangeShapeType="1"/>
          </p:cNvSpPr>
          <p:nvPr/>
        </p:nvSpPr>
        <p:spPr bwMode="auto">
          <a:xfrm>
            <a:off x="458788" y="4495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635" name="Rectangle 11">
            <a:extLst>
              <a:ext uri="{FF2B5EF4-FFF2-40B4-BE49-F238E27FC236}">
                <a16:creationId xmlns:a16="http://schemas.microsoft.com/office/drawing/2014/main" id="{8F219BE6-D141-283F-89D7-C073F18CBB68}"/>
              </a:ext>
            </a:extLst>
          </p:cNvPr>
          <p:cNvSpPr>
            <a:spLocks noChangeArrowheads="1"/>
          </p:cNvSpPr>
          <p:nvPr/>
        </p:nvSpPr>
        <p:spPr bwMode="auto">
          <a:xfrm>
            <a:off x="495300" y="2378075"/>
            <a:ext cx="8077200" cy="204152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In Go-Back-N ARQ, the size of the send window must be less than 2</a:t>
            </a:r>
            <a:r>
              <a:rPr lang="en-US" altLang="en-US" i="1" baseline="30000"/>
              <a:t>m</a:t>
            </a:r>
            <a:r>
              <a:rPr lang="en-US" altLang="en-US" baseline="0"/>
              <a:t>;</a:t>
            </a:r>
          </a:p>
          <a:p>
            <a:pPr algn="ctr"/>
            <a:r>
              <a:rPr lang="en-US" altLang="en-US" baseline="0"/>
              <a:t>the size of the receiver window </a:t>
            </a:r>
            <a:br>
              <a:rPr lang="en-US" altLang="en-US" baseline="0"/>
            </a:br>
            <a:r>
              <a:rPr lang="en-US" altLang="en-US" baseline="0"/>
              <a:t>is always 1.</a:t>
            </a:r>
          </a:p>
        </p:txBody>
      </p:sp>
      <p:grpSp>
        <p:nvGrpSpPr>
          <p:cNvPr id="922636" name="Group 12">
            <a:extLst>
              <a:ext uri="{FF2B5EF4-FFF2-40B4-BE49-F238E27FC236}">
                <a16:creationId xmlns:a16="http://schemas.microsoft.com/office/drawing/2014/main" id="{6E89E74E-A4CF-DFE5-535F-250CDA8FF687}"/>
              </a:ext>
            </a:extLst>
          </p:cNvPr>
          <p:cNvGrpSpPr>
            <a:grpSpLocks/>
          </p:cNvGrpSpPr>
          <p:nvPr/>
        </p:nvGrpSpPr>
        <p:grpSpPr bwMode="auto">
          <a:xfrm>
            <a:off x="457200" y="1600200"/>
            <a:ext cx="1143000" cy="566738"/>
            <a:chOff x="1200" y="1248"/>
            <a:chExt cx="720" cy="357"/>
          </a:xfrm>
        </p:grpSpPr>
        <p:pic>
          <p:nvPicPr>
            <p:cNvPr id="922637" name="Picture 13">
              <a:extLst>
                <a:ext uri="{FF2B5EF4-FFF2-40B4-BE49-F238E27FC236}">
                  <a16:creationId xmlns:a16="http://schemas.microsoft.com/office/drawing/2014/main" id="{D9472061-C187-8490-1C8E-C93695F1A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638" name="Text Box 14">
              <a:extLst>
                <a:ext uri="{FF2B5EF4-FFF2-40B4-BE49-F238E27FC236}">
                  <a16:creationId xmlns:a16="http://schemas.microsoft.com/office/drawing/2014/main" id="{3CF3E7C7-BF2F-0BC0-917E-D0F68EEA05AF}"/>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A5A3B6-FD24-E72F-063E-6F03F3B50572}"/>
              </a:ext>
            </a:extLst>
          </p:cNvPr>
          <p:cNvSpPr>
            <a:spLocks noGrp="1"/>
          </p:cNvSpPr>
          <p:nvPr>
            <p:ph type="sldNum" sz="quarter" idx="10"/>
          </p:nvPr>
        </p:nvSpPr>
        <p:spPr/>
        <p:txBody>
          <a:bodyPr/>
          <a:lstStyle/>
          <a:p>
            <a:r>
              <a:rPr lang="en-US" altLang="en-US"/>
              <a:t>11.</a:t>
            </a:r>
            <a:fld id="{EC450182-422B-4E47-9B8D-C68C1C37B2FE}" type="slidenum">
              <a:rPr lang="en-US" altLang="en-US"/>
              <a:pPr/>
              <a:t>47</a:t>
            </a:fld>
            <a:endParaRPr lang="en-US" altLang="en-US"/>
          </a:p>
        </p:txBody>
      </p:sp>
      <p:sp>
        <p:nvSpPr>
          <p:cNvPr id="935938" name="Text Box 2">
            <a:extLst>
              <a:ext uri="{FF2B5EF4-FFF2-40B4-BE49-F238E27FC236}">
                <a16:creationId xmlns:a16="http://schemas.microsoft.com/office/drawing/2014/main" id="{199DC94E-8E01-40BC-2138-3F9E75B7DD98}"/>
              </a:ext>
            </a:extLst>
          </p:cNvPr>
          <p:cNvSpPr txBox="1">
            <a:spLocks noChangeArrowheads="1"/>
          </p:cNvSpPr>
          <p:nvPr/>
        </p:nvSpPr>
        <p:spPr bwMode="auto">
          <a:xfrm>
            <a:off x="304800" y="152400"/>
            <a:ext cx="5345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11.7</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Go-Back-N sender algorithm</a:t>
            </a:r>
          </a:p>
        </p:txBody>
      </p:sp>
      <p:pic>
        <p:nvPicPr>
          <p:cNvPr id="935939" name="Picture 3">
            <a:extLst>
              <a:ext uri="{FF2B5EF4-FFF2-40B4-BE49-F238E27FC236}">
                <a16:creationId xmlns:a16="http://schemas.microsoft.com/office/drawing/2014/main" id="{2BB6A356-7CD1-1EE2-561F-E49C37FC7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590550"/>
            <a:ext cx="90138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5940" name="Rectangle 4">
            <a:extLst>
              <a:ext uri="{FF2B5EF4-FFF2-40B4-BE49-F238E27FC236}">
                <a16:creationId xmlns:a16="http://schemas.microsoft.com/office/drawing/2014/main" id="{CD27CAE7-C561-E6B0-5ADB-E4E82D24995C}"/>
              </a:ext>
            </a:extLst>
          </p:cNvPr>
          <p:cNvSpPr>
            <a:spLocks noChangeArrowheads="1"/>
          </p:cNvSpPr>
          <p:nvPr/>
        </p:nvSpPr>
        <p:spPr bwMode="auto">
          <a:xfrm>
            <a:off x="7315200" y="5911850"/>
            <a:ext cx="16383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09BAF-970C-08E4-BE23-B6B92B449206}"/>
              </a:ext>
            </a:extLst>
          </p:cNvPr>
          <p:cNvSpPr>
            <a:spLocks noGrp="1"/>
          </p:cNvSpPr>
          <p:nvPr>
            <p:ph type="sldNum" sz="quarter" idx="10"/>
          </p:nvPr>
        </p:nvSpPr>
        <p:spPr/>
        <p:txBody>
          <a:bodyPr/>
          <a:lstStyle/>
          <a:p>
            <a:r>
              <a:rPr lang="en-US" altLang="en-US"/>
              <a:t>11.</a:t>
            </a:r>
            <a:fld id="{DF417FD9-767A-CA4D-922B-DF36B999CBBD}" type="slidenum">
              <a:rPr lang="en-US" altLang="en-US"/>
              <a:pPr/>
              <a:t>48</a:t>
            </a:fld>
            <a:endParaRPr lang="en-US" altLang="en-US"/>
          </a:p>
        </p:txBody>
      </p:sp>
      <p:sp>
        <p:nvSpPr>
          <p:cNvPr id="957442" name="Text Box 2">
            <a:extLst>
              <a:ext uri="{FF2B5EF4-FFF2-40B4-BE49-F238E27FC236}">
                <a16:creationId xmlns:a16="http://schemas.microsoft.com/office/drawing/2014/main" id="{BB2F1291-9A6F-5545-EBF6-26355A104960}"/>
              </a:ext>
            </a:extLst>
          </p:cNvPr>
          <p:cNvSpPr txBox="1">
            <a:spLocks noChangeArrowheads="1"/>
          </p:cNvSpPr>
          <p:nvPr/>
        </p:nvSpPr>
        <p:spPr bwMode="auto">
          <a:xfrm>
            <a:off x="295275" y="0"/>
            <a:ext cx="5408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11.7</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Go-Back-N sender algorithm </a:t>
            </a:r>
          </a:p>
        </p:txBody>
      </p:sp>
      <p:pic>
        <p:nvPicPr>
          <p:cNvPr id="957444" name="Picture 4">
            <a:extLst>
              <a:ext uri="{FF2B5EF4-FFF2-40B4-BE49-F238E27FC236}">
                <a16:creationId xmlns:a16="http://schemas.microsoft.com/office/drawing/2014/main" id="{67E0BBB5-7F0A-892C-2955-B971C7643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533400"/>
            <a:ext cx="884872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7445" name="Rectangle 5">
            <a:extLst>
              <a:ext uri="{FF2B5EF4-FFF2-40B4-BE49-F238E27FC236}">
                <a16:creationId xmlns:a16="http://schemas.microsoft.com/office/drawing/2014/main" id="{CCB570A1-33DD-CAA8-6164-F00214CD503E}"/>
              </a:ext>
            </a:extLst>
          </p:cNvPr>
          <p:cNvSpPr>
            <a:spLocks noChangeArrowheads="1"/>
          </p:cNvSpPr>
          <p:nvPr/>
        </p:nvSpPr>
        <p:spPr bwMode="auto">
          <a:xfrm>
            <a:off x="7277100" y="-76200"/>
            <a:ext cx="16383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B4A6B4-E2C0-B7FE-D334-88261BD5DF47}"/>
              </a:ext>
            </a:extLst>
          </p:cNvPr>
          <p:cNvSpPr>
            <a:spLocks noGrp="1"/>
          </p:cNvSpPr>
          <p:nvPr>
            <p:ph type="sldNum" sz="quarter" idx="10"/>
          </p:nvPr>
        </p:nvSpPr>
        <p:spPr/>
        <p:txBody>
          <a:bodyPr/>
          <a:lstStyle/>
          <a:p>
            <a:r>
              <a:rPr lang="en-US" altLang="en-US"/>
              <a:t>11.</a:t>
            </a:r>
            <a:fld id="{A9B28C69-9C5B-1E45-9089-B16BF429E59B}" type="slidenum">
              <a:rPr lang="en-US" altLang="en-US"/>
              <a:pPr/>
              <a:t>49</a:t>
            </a:fld>
            <a:endParaRPr lang="en-US" altLang="en-US"/>
          </a:p>
        </p:txBody>
      </p:sp>
      <p:sp>
        <p:nvSpPr>
          <p:cNvPr id="936962" name="Text Box 2">
            <a:extLst>
              <a:ext uri="{FF2B5EF4-FFF2-40B4-BE49-F238E27FC236}">
                <a16:creationId xmlns:a16="http://schemas.microsoft.com/office/drawing/2014/main" id="{428C7804-D104-0FC4-588B-C1CF8ED378AE}"/>
              </a:ext>
            </a:extLst>
          </p:cNvPr>
          <p:cNvSpPr txBox="1">
            <a:spLocks noChangeArrowheads="1"/>
          </p:cNvSpPr>
          <p:nvPr/>
        </p:nvSpPr>
        <p:spPr bwMode="auto">
          <a:xfrm>
            <a:off x="228600" y="152400"/>
            <a:ext cx="548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11.8</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Go-Back-N receiver algorithm</a:t>
            </a:r>
          </a:p>
        </p:txBody>
      </p:sp>
      <p:pic>
        <p:nvPicPr>
          <p:cNvPr id="936963" name="Picture 3">
            <a:extLst>
              <a:ext uri="{FF2B5EF4-FFF2-40B4-BE49-F238E27FC236}">
                <a16:creationId xmlns:a16="http://schemas.microsoft.com/office/drawing/2014/main" id="{8CB0B9A5-AC61-3F87-6441-315F84456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04313"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7A418-08D4-FA41-1E93-31DEE31F8B69}"/>
              </a:ext>
            </a:extLst>
          </p:cNvPr>
          <p:cNvSpPr>
            <a:spLocks noGrp="1"/>
          </p:cNvSpPr>
          <p:nvPr>
            <p:ph type="sldNum" sz="quarter" idx="10"/>
          </p:nvPr>
        </p:nvSpPr>
        <p:spPr/>
        <p:txBody>
          <a:bodyPr/>
          <a:lstStyle/>
          <a:p>
            <a:r>
              <a:rPr lang="en-US" altLang="en-US"/>
              <a:t>11.</a:t>
            </a:r>
            <a:fld id="{461E94FA-EDA4-6A41-B7F8-F88E46A8B50A}" type="slidenum">
              <a:rPr lang="en-US" altLang="en-US"/>
              <a:pPr/>
              <a:t>5</a:t>
            </a:fld>
            <a:endParaRPr lang="en-US" altLang="en-US"/>
          </a:p>
        </p:txBody>
      </p:sp>
      <p:sp>
        <p:nvSpPr>
          <p:cNvPr id="911362" name="Rectangle 2">
            <a:extLst>
              <a:ext uri="{FF2B5EF4-FFF2-40B4-BE49-F238E27FC236}">
                <a16:creationId xmlns:a16="http://schemas.microsoft.com/office/drawing/2014/main" id="{DD11151B-09D2-5FAF-2357-A5F0C0B2105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1363" name="Rectangle 3">
            <a:extLst>
              <a:ext uri="{FF2B5EF4-FFF2-40B4-BE49-F238E27FC236}">
                <a16:creationId xmlns:a16="http://schemas.microsoft.com/office/drawing/2014/main" id="{B3FC9E7A-0E90-FD5C-26A4-C53F207FFBC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1364" name="Rectangle 4">
            <a:extLst>
              <a:ext uri="{FF2B5EF4-FFF2-40B4-BE49-F238E27FC236}">
                <a16:creationId xmlns:a16="http://schemas.microsoft.com/office/drawing/2014/main" id="{7A31AB89-F5E3-7B4D-31C9-6E0F5DCE8A5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1365" name="Rectangle 5">
            <a:extLst>
              <a:ext uri="{FF2B5EF4-FFF2-40B4-BE49-F238E27FC236}">
                <a16:creationId xmlns:a16="http://schemas.microsoft.com/office/drawing/2014/main" id="{FC4BC379-A1E8-8ED1-357D-D3CE3B647AD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1366" name="Rectangle 6">
            <a:extLst>
              <a:ext uri="{FF2B5EF4-FFF2-40B4-BE49-F238E27FC236}">
                <a16:creationId xmlns:a16="http://schemas.microsoft.com/office/drawing/2014/main" id="{2105E4AA-A4C6-F8A7-8000-2BE7976D119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1367" name="Rectangle 7">
            <a:extLst>
              <a:ext uri="{FF2B5EF4-FFF2-40B4-BE49-F238E27FC236}">
                <a16:creationId xmlns:a16="http://schemas.microsoft.com/office/drawing/2014/main" id="{00CAF134-188A-F291-142A-544F42E00A7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1368" name="Rectangle 8">
            <a:extLst>
              <a:ext uri="{FF2B5EF4-FFF2-40B4-BE49-F238E27FC236}">
                <a16:creationId xmlns:a16="http://schemas.microsoft.com/office/drawing/2014/main" id="{70693379-ED99-3BFC-B5EA-2FB8E9B5F92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1369" name="Line 9">
            <a:extLst>
              <a:ext uri="{FF2B5EF4-FFF2-40B4-BE49-F238E27FC236}">
                <a16:creationId xmlns:a16="http://schemas.microsoft.com/office/drawing/2014/main" id="{1CE6C44F-48A2-AA9D-3C9D-A6AA9EBF713E}"/>
              </a:ext>
            </a:extLst>
          </p:cNvPr>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370" name="Line 10">
            <a:extLst>
              <a:ext uri="{FF2B5EF4-FFF2-40B4-BE49-F238E27FC236}">
                <a16:creationId xmlns:a16="http://schemas.microsoft.com/office/drawing/2014/main" id="{1F154BBC-E535-85A9-FD34-465D011DAAD8}"/>
              </a:ext>
            </a:extLst>
          </p:cNvPr>
          <p:cNvSpPr>
            <a:spLocks noChangeShapeType="1"/>
          </p:cNvSpPr>
          <p:nvPr/>
        </p:nvSpPr>
        <p:spPr bwMode="auto">
          <a:xfrm>
            <a:off x="458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371" name="Rectangle 11">
            <a:extLst>
              <a:ext uri="{FF2B5EF4-FFF2-40B4-BE49-F238E27FC236}">
                <a16:creationId xmlns:a16="http://schemas.microsoft.com/office/drawing/2014/main" id="{ACD19888-E03A-5156-D775-73C92166FF31}"/>
              </a:ext>
            </a:extLst>
          </p:cNvPr>
          <p:cNvSpPr>
            <a:spLocks noChangeArrowheads="1"/>
          </p:cNvSpPr>
          <p:nvPr/>
        </p:nvSpPr>
        <p:spPr bwMode="auto">
          <a:xfrm>
            <a:off x="495300" y="2759075"/>
            <a:ext cx="8077200" cy="155416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Byte stuffing is the process of adding 1 extra byte whenever there is a flag or escape character in the text.</a:t>
            </a:r>
          </a:p>
        </p:txBody>
      </p:sp>
      <p:grpSp>
        <p:nvGrpSpPr>
          <p:cNvPr id="911372" name="Group 12">
            <a:extLst>
              <a:ext uri="{FF2B5EF4-FFF2-40B4-BE49-F238E27FC236}">
                <a16:creationId xmlns:a16="http://schemas.microsoft.com/office/drawing/2014/main" id="{15AFCF53-4496-BA4D-BF35-7B2BA13763A4}"/>
              </a:ext>
            </a:extLst>
          </p:cNvPr>
          <p:cNvGrpSpPr>
            <a:grpSpLocks/>
          </p:cNvGrpSpPr>
          <p:nvPr/>
        </p:nvGrpSpPr>
        <p:grpSpPr bwMode="auto">
          <a:xfrm>
            <a:off x="457200" y="1981200"/>
            <a:ext cx="1143000" cy="566738"/>
            <a:chOff x="1200" y="1248"/>
            <a:chExt cx="720" cy="357"/>
          </a:xfrm>
        </p:grpSpPr>
        <p:pic>
          <p:nvPicPr>
            <p:cNvPr id="911373" name="Picture 13">
              <a:extLst>
                <a:ext uri="{FF2B5EF4-FFF2-40B4-BE49-F238E27FC236}">
                  <a16:creationId xmlns:a16="http://schemas.microsoft.com/office/drawing/2014/main" id="{179B2E8A-852D-DF36-B993-E9B6135F0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374" name="Text Box 14">
              <a:extLst>
                <a:ext uri="{FF2B5EF4-FFF2-40B4-BE49-F238E27FC236}">
                  <a16:creationId xmlns:a16="http://schemas.microsoft.com/office/drawing/2014/main" id="{0AD23484-7F9D-CF48-795E-E9E7A4B70253}"/>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2A1E5F-7BBE-FEE1-0B25-E7567404DAE8}"/>
              </a:ext>
            </a:extLst>
          </p:cNvPr>
          <p:cNvSpPr>
            <a:spLocks noGrp="1"/>
          </p:cNvSpPr>
          <p:nvPr>
            <p:ph type="sldNum" sz="quarter" idx="10"/>
          </p:nvPr>
        </p:nvSpPr>
        <p:spPr/>
        <p:txBody>
          <a:bodyPr/>
          <a:lstStyle/>
          <a:p>
            <a:r>
              <a:rPr lang="en-US" altLang="en-US"/>
              <a:t>11.</a:t>
            </a:r>
            <a:fld id="{27E2B18D-A4E4-F248-AE1D-77058BF766EE}" type="slidenum">
              <a:rPr lang="en-US" altLang="en-US"/>
              <a:pPr/>
              <a:t>50</a:t>
            </a:fld>
            <a:endParaRPr lang="en-US" altLang="en-US"/>
          </a:p>
        </p:txBody>
      </p:sp>
      <p:sp>
        <p:nvSpPr>
          <p:cNvPr id="943106" name="Rectangle 2">
            <a:extLst>
              <a:ext uri="{FF2B5EF4-FFF2-40B4-BE49-F238E27FC236}">
                <a16:creationId xmlns:a16="http://schemas.microsoft.com/office/drawing/2014/main" id="{D5AA5356-5F90-C8FD-0B6F-535743D0ED5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3107" name="Rectangle 3">
            <a:extLst>
              <a:ext uri="{FF2B5EF4-FFF2-40B4-BE49-F238E27FC236}">
                <a16:creationId xmlns:a16="http://schemas.microsoft.com/office/drawing/2014/main" id="{B51ACF05-AAA0-4CB2-7B82-C3870F5248B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3108" name="Rectangle 4">
            <a:extLst>
              <a:ext uri="{FF2B5EF4-FFF2-40B4-BE49-F238E27FC236}">
                <a16:creationId xmlns:a16="http://schemas.microsoft.com/office/drawing/2014/main" id="{C9E10F7B-177B-2F18-16CF-FBA5964CB18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3109" name="Rectangle 5">
            <a:extLst>
              <a:ext uri="{FF2B5EF4-FFF2-40B4-BE49-F238E27FC236}">
                <a16:creationId xmlns:a16="http://schemas.microsoft.com/office/drawing/2014/main" id="{82379ED8-590F-816F-4322-5B630CAF293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3110" name="Rectangle 6">
            <a:extLst>
              <a:ext uri="{FF2B5EF4-FFF2-40B4-BE49-F238E27FC236}">
                <a16:creationId xmlns:a16="http://schemas.microsoft.com/office/drawing/2014/main" id="{874338B9-6661-561E-1547-623BB0FBD24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3111" name="Rectangle 7">
            <a:extLst>
              <a:ext uri="{FF2B5EF4-FFF2-40B4-BE49-F238E27FC236}">
                <a16:creationId xmlns:a16="http://schemas.microsoft.com/office/drawing/2014/main" id="{EFFEC456-75D0-CE26-2182-95B2E829B67A}"/>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3112" name="Rectangle 8">
            <a:extLst>
              <a:ext uri="{FF2B5EF4-FFF2-40B4-BE49-F238E27FC236}">
                <a16:creationId xmlns:a16="http://schemas.microsoft.com/office/drawing/2014/main" id="{2594FA1D-3C58-7F99-7EB3-FA2723339E7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3115" name="Text Box 11">
            <a:extLst>
              <a:ext uri="{FF2B5EF4-FFF2-40B4-BE49-F238E27FC236}">
                <a16:creationId xmlns:a16="http://schemas.microsoft.com/office/drawing/2014/main" id="{985F9C2C-A629-5389-6012-3496FD0B5315}"/>
              </a:ext>
            </a:extLst>
          </p:cNvPr>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11.6</a:t>
            </a:r>
          </a:p>
        </p:txBody>
      </p:sp>
      <p:sp>
        <p:nvSpPr>
          <p:cNvPr id="943116" name="Rectangle 12">
            <a:extLst>
              <a:ext uri="{FF2B5EF4-FFF2-40B4-BE49-F238E27FC236}">
                <a16:creationId xmlns:a16="http://schemas.microsoft.com/office/drawing/2014/main" id="{F8F898E0-BDB2-7B2E-5114-30A50E17F28C}"/>
              </a:ext>
            </a:extLst>
          </p:cNvPr>
          <p:cNvSpPr>
            <a:spLocks noChangeArrowheads="1"/>
          </p:cNvSpPr>
          <p:nvPr/>
        </p:nvSpPr>
        <p:spPr bwMode="auto">
          <a:xfrm>
            <a:off x="228600" y="762000"/>
            <a:ext cx="8686800" cy="5643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Figure 11.16 shows an example of Go-Back-N. This is an example of a case where the forward channel is reliable, but the reverse is not. No data frames are lost, but some ACKs are delayed and one is lost. The example also shows how cumulative acknowledgments can help if acknowledgments are delayed or lost. After initialization, there are seven sender events. Request events are triggered by data from the network layer; arrival events are triggered by acknowledgments from the physical layer. There is no time-out event here because all outstanding frames are acknowledged before the timer expires. Note that although ACK 2 is lost, ACK 3 serves as both ACK 2 and ACK 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5EA416-160F-878B-7D12-0F55A85B07BF}"/>
              </a:ext>
            </a:extLst>
          </p:cNvPr>
          <p:cNvSpPr>
            <a:spLocks noGrp="1"/>
          </p:cNvSpPr>
          <p:nvPr>
            <p:ph type="sldNum" sz="quarter" idx="10"/>
          </p:nvPr>
        </p:nvSpPr>
        <p:spPr/>
        <p:txBody>
          <a:bodyPr/>
          <a:lstStyle/>
          <a:p>
            <a:r>
              <a:rPr lang="en-US" altLang="en-US"/>
              <a:t>11.</a:t>
            </a:r>
            <a:fld id="{F61508E8-0E28-FB48-81FB-EF356E0EEDE4}" type="slidenum">
              <a:rPr lang="en-US" altLang="en-US"/>
              <a:pPr/>
              <a:t>51</a:t>
            </a:fld>
            <a:endParaRPr lang="en-US" altLang="en-US"/>
          </a:p>
        </p:txBody>
      </p:sp>
      <p:sp>
        <p:nvSpPr>
          <p:cNvPr id="952322" name="Line 2">
            <a:extLst>
              <a:ext uri="{FF2B5EF4-FFF2-40B4-BE49-F238E27FC236}">
                <a16:creationId xmlns:a16="http://schemas.microsoft.com/office/drawing/2014/main" id="{B20DC7AA-51E8-1CF3-20DC-71D3BB7B0558}"/>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323" name="Line 3">
            <a:extLst>
              <a:ext uri="{FF2B5EF4-FFF2-40B4-BE49-F238E27FC236}">
                <a16:creationId xmlns:a16="http://schemas.microsoft.com/office/drawing/2014/main" id="{FDCA4959-0E58-A2CF-E91C-2F8FA9009C6C}"/>
              </a:ext>
            </a:extLst>
          </p:cNvPr>
          <p:cNvSpPr>
            <a:spLocks noChangeShapeType="1"/>
          </p:cNvSpPr>
          <p:nvPr/>
        </p:nvSpPr>
        <p:spPr bwMode="auto">
          <a:xfrm>
            <a:off x="152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324" name="Text Box 4">
            <a:extLst>
              <a:ext uri="{FF2B5EF4-FFF2-40B4-BE49-F238E27FC236}">
                <a16:creationId xmlns:a16="http://schemas.microsoft.com/office/drawing/2014/main" id="{8498E895-EB47-E9BA-938C-38798DD75A16}"/>
              </a:ext>
            </a:extLst>
          </p:cNvPr>
          <p:cNvSpPr txBox="1">
            <a:spLocks noChangeArrowheads="1"/>
          </p:cNvSpPr>
          <p:nvPr/>
        </p:nvSpPr>
        <p:spPr bwMode="auto">
          <a:xfrm>
            <a:off x="304800" y="228600"/>
            <a:ext cx="530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11.16  </a:t>
            </a:r>
            <a:r>
              <a:rPr lang="en-US" altLang="en-US" sz="2000" i="1" baseline="0">
                <a:latin typeface="Times New Roman" panose="02020603050405020304" pitchFamily="18" charset="0"/>
              </a:rPr>
              <a:t>Flow diagram for Example 11.6</a:t>
            </a:r>
          </a:p>
        </p:txBody>
      </p:sp>
      <p:sp>
        <p:nvSpPr>
          <p:cNvPr id="952325" name="Line 5">
            <a:extLst>
              <a:ext uri="{FF2B5EF4-FFF2-40B4-BE49-F238E27FC236}">
                <a16:creationId xmlns:a16="http://schemas.microsoft.com/office/drawing/2014/main" id="{0C38726A-0B92-9963-DA86-E5D3407ACC05}"/>
              </a:ext>
            </a:extLst>
          </p:cNvPr>
          <p:cNvSpPr>
            <a:spLocks noChangeShapeType="1"/>
          </p:cNvSpPr>
          <p:nvPr/>
        </p:nvSpPr>
        <p:spPr bwMode="auto">
          <a:xfrm>
            <a:off x="152400" y="63246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52326" name="Picture 6">
            <a:extLst>
              <a:ext uri="{FF2B5EF4-FFF2-40B4-BE49-F238E27FC236}">
                <a16:creationId xmlns:a16="http://schemas.microsoft.com/office/drawing/2014/main" id="{CC582A03-CAAD-26FE-53A4-B24176021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88" y="990600"/>
            <a:ext cx="7212012"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0BAE10-AD29-FADC-82F0-4F50A7DC4AB2}"/>
              </a:ext>
            </a:extLst>
          </p:cNvPr>
          <p:cNvSpPr>
            <a:spLocks noGrp="1"/>
          </p:cNvSpPr>
          <p:nvPr>
            <p:ph type="sldNum" sz="quarter" idx="10"/>
          </p:nvPr>
        </p:nvSpPr>
        <p:spPr/>
        <p:txBody>
          <a:bodyPr/>
          <a:lstStyle/>
          <a:p>
            <a:r>
              <a:rPr lang="en-US" altLang="en-US"/>
              <a:t>11.</a:t>
            </a:r>
            <a:fld id="{182BB61B-5F98-3F48-8F87-28A82A3CA7B2}" type="slidenum">
              <a:rPr lang="en-US" altLang="en-US"/>
              <a:pPr/>
              <a:t>52</a:t>
            </a:fld>
            <a:endParaRPr lang="en-US" altLang="en-US"/>
          </a:p>
        </p:txBody>
      </p:sp>
      <p:sp>
        <p:nvSpPr>
          <p:cNvPr id="945154" name="Rectangle 2">
            <a:extLst>
              <a:ext uri="{FF2B5EF4-FFF2-40B4-BE49-F238E27FC236}">
                <a16:creationId xmlns:a16="http://schemas.microsoft.com/office/drawing/2014/main" id="{79BFE253-D3E6-F640-7A18-4BD48637A6A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5155" name="Rectangle 3">
            <a:extLst>
              <a:ext uri="{FF2B5EF4-FFF2-40B4-BE49-F238E27FC236}">
                <a16:creationId xmlns:a16="http://schemas.microsoft.com/office/drawing/2014/main" id="{7913CBDB-F706-5DBD-7570-EB71A706279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5156" name="Rectangle 4">
            <a:extLst>
              <a:ext uri="{FF2B5EF4-FFF2-40B4-BE49-F238E27FC236}">
                <a16:creationId xmlns:a16="http://schemas.microsoft.com/office/drawing/2014/main" id="{60EC9B52-417D-20CC-5319-6B7A211FA83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5157" name="Rectangle 5">
            <a:extLst>
              <a:ext uri="{FF2B5EF4-FFF2-40B4-BE49-F238E27FC236}">
                <a16:creationId xmlns:a16="http://schemas.microsoft.com/office/drawing/2014/main" id="{7FB6680E-D4C7-03BF-33FD-C98B34ACE0A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5158" name="Rectangle 6">
            <a:extLst>
              <a:ext uri="{FF2B5EF4-FFF2-40B4-BE49-F238E27FC236}">
                <a16:creationId xmlns:a16="http://schemas.microsoft.com/office/drawing/2014/main" id="{61501510-E662-6B58-1D09-774F673AE40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5159" name="Rectangle 7">
            <a:extLst>
              <a:ext uri="{FF2B5EF4-FFF2-40B4-BE49-F238E27FC236}">
                <a16:creationId xmlns:a16="http://schemas.microsoft.com/office/drawing/2014/main" id="{5C20D2EC-AFAD-C875-DF53-8F6C77FE54F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5160" name="Rectangle 8">
            <a:extLst>
              <a:ext uri="{FF2B5EF4-FFF2-40B4-BE49-F238E27FC236}">
                <a16:creationId xmlns:a16="http://schemas.microsoft.com/office/drawing/2014/main" id="{83629D80-70A5-F3FB-24F7-A9354A3EB2A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5161" name="Rectangle 9">
            <a:extLst>
              <a:ext uri="{FF2B5EF4-FFF2-40B4-BE49-F238E27FC236}">
                <a16:creationId xmlns:a16="http://schemas.microsoft.com/office/drawing/2014/main" id="{8C9D3723-C385-F665-9FFA-D85BC3F1C029}"/>
              </a:ext>
            </a:extLst>
          </p:cNvPr>
          <p:cNvSpPr>
            <a:spLocks noChangeArrowheads="1"/>
          </p:cNvSpPr>
          <p:nvPr/>
        </p:nvSpPr>
        <p:spPr bwMode="auto">
          <a:xfrm>
            <a:off x="228600" y="990600"/>
            <a:ext cx="8686800" cy="521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Figure 11.17 shows what happens when a frame is lost. Frames 0, 1, 2, and 3 are sent. However, frame 1 is lost. The receiver receives frames 2 and 3, but they are discarded because they are received out of order. The sender receives no acknowledgment about frames 1, 2, or 3. Its timer finally expires. The sender sends all outstanding frames (1, 2, and 3) because it does not know what is wrong. Note that the resending of frames 1, 2, and 3 is the response to one single event. When the sender is responding to this event, it cannot accept the triggering of other events. This means that when ACK 2 arrives, the sender is still busy with sending frame 3. </a:t>
            </a:r>
          </a:p>
        </p:txBody>
      </p:sp>
      <p:sp>
        <p:nvSpPr>
          <p:cNvPr id="945163" name="Text Box 11">
            <a:extLst>
              <a:ext uri="{FF2B5EF4-FFF2-40B4-BE49-F238E27FC236}">
                <a16:creationId xmlns:a16="http://schemas.microsoft.com/office/drawing/2014/main" id="{D56A34F7-C85C-EA6E-CAEF-0BAFCB265103}"/>
              </a:ext>
            </a:extLst>
          </p:cNvPr>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11.7</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E727BA-4A15-753F-A12D-086D57C2958C}"/>
              </a:ext>
            </a:extLst>
          </p:cNvPr>
          <p:cNvSpPr>
            <a:spLocks noGrp="1"/>
          </p:cNvSpPr>
          <p:nvPr>
            <p:ph type="sldNum" sz="quarter" idx="10"/>
          </p:nvPr>
        </p:nvSpPr>
        <p:spPr/>
        <p:txBody>
          <a:bodyPr/>
          <a:lstStyle/>
          <a:p>
            <a:r>
              <a:rPr lang="en-US" altLang="en-US"/>
              <a:t>11.</a:t>
            </a:r>
            <a:fld id="{B8E1A941-1CC8-2B4F-8CC9-3023E6420033}" type="slidenum">
              <a:rPr lang="en-US" altLang="en-US"/>
              <a:pPr/>
              <a:t>53</a:t>
            </a:fld>
            <a:endParaRPr lang="en-US" altLang="en-US"/>
          </a:p>
        </p:txBody>
      </p:sp>
      <p:sp>
        <p:nvSpPr>
          <p:cNvPr id="1063938" name="Rectangle 2">
            <a:extLst>
              <a:ext uri="{FF2B5EF4-FFF2-40B4-BE49-F238E27FC236}">
                <a16:creationId xmlns:a16="http://schemas.microsoft.com/office/drawing/2014/main" id="{B2CA4814-0918-0CD4-38EB-32F0DCB0F19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3939" name="Rectangle 3">
            <a:extLst>
              <a:ext uri="{FF2B5EF4-FFF2-40B4-BE49-F238E27FC236}">
                <a16:creationId xmlns:a16="http://schemas.microsoft.com/office/drawing/2014/main" id="{0CF34D25-211E-A693-1F77-CB0F7832E07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3940" name="Rectangle 4">
            <a:extLst>
              <a:ext uri="{FF2B5EF4-FFF2-40B4-BE49-F238E27FC236}">
                <a16:creationId xmlns:a16="http://schemas.microsoft.com/office/drawing/2014/main" id="{5578E6F0-01B0-2097-398F-487B391AFEA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3941" name="Rectangle 5">
            <a:extLst>
              <a:ext uri="{FF2B5EF4-FFF2-40B4-BE49-F238E27FC236}">
                <a16:creationId xmlns:a16="http://schemas.microsoft.com/office/drawing/2014/main" id="{51C96145-8906-A547-412B-0AB8E4CD6BE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3942" name="Rectangle 6">
            <a:extLst>
              <a:ext uri="{FF2B5EF4-FFF2-40B4-BE49-F238E27FC236}">
                <a16:creationId xmlns:a16="http://schemas.microsoft.com/office/drawing/2014/main" id="{2D9321AC-C0EF-3C77-FB47-D51E681F6B8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3943" name="Rectangle 7">
            <a:extLst>
              <a:ext uri="{FF2B5EF4-FFF2-40B4-BE49-F238E27FC236}">
                <a16:creationId xmlns:a16="http://schemas.microsoft.com/office/drawing/2014/main" id="{5CEBFFDA-3D96-6EA1-F42F-C363D96EF08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3944" name="Rectangle 8">
            <a:extLst>
              <a:ext uri="{FF2B5EF4-FFF2-40B4-BE49-F238E27FC236}">
                <a16:creationId xmlns:a16="http://schemas.microsoft.com/office/drawing/2014/main" id="{DC18CF4D-2456-D9A0-166C-59CD10D4404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3945" name="Rectangle 9">
            <a:extLst>
              <a:ext uri="{FF2B5EF4-FFF2-40B4-BE49-F238E27FC236}">
                <a16:creationId xmlns:a16="http://schemas.microsoft.com/office/drawing/2014/main" id="{F82F8FC2-9ABE-C056-3350-3EABCA946D0A}"/>
              </a:ext>
            </a:extLst>
          </p:cNvPr>
          <p:cNvSpPr>
            <a:spLocks noChangeArrowheads="1"/>
          </p:cNvSpPr>
          <p:nvPr/>
        </p:nvSpPr>
        <p:spPr bwMode="auto">
          <a:xfrm>
            <a:off x="228600" y="1143000"/>
            <a:ext cx="86868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The physical layer must wait until this event is completed and the data link layer goes back to its sleeping state. We have shown a vertical line to indicate the delay. It is the same story with ACK 3; but when ACK 3 arrives, the sender is busy responding to ACK 2. It happens again when ACK 4 arrives. Note that before the second timer expires, all outstanding frames have been sent and the timer is stopped.</a:t>
            </a:r>
          </a:p>
        </p:txBody>
      </p:sp>
      <p:sp>
        <p:nvSpPr>
          <p:cNvPr id="1063946" name="Text Box 10">
            <a:extLst>
              <a:ext uri="{FF2B5EF4-FFF2-40B4-BE49-F238E27FC236}">
                <a16:creationId xmlns:a16="http://schemas.microsoft.com/office/drawing/2014/main" id="{A43167A7-8B46-4B58-C178-4DE45363C185}"/>
              </a:ext>
            </a:extLst>
          </p:cNvPr>
          <p:cNvSpPr txBox="1">
            <a:spLocks noChangeArrowheads="1"/>
          </p:cNvSpPr>
          <p:nvPr/>
        </p:nvSpPr>
        <p:spPr bwMode="auto">
          <a:xfrm>
            <a:off x="1143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11.7 (continued)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88B446-3110-19E8-B490-EE05E88A07A4}"/>
              </a:ext>
            </a:extLst>
          </p:cNvPr>
          <p:cNvSpPr>
            <a:spLocks noGrp="1"/>
          </p:cNvSpPr>
          <p:nvPr>
            <p:ph type="sldNum" sz="quarter" idx="10"/>
          </p:nvPr>
        </p:nvSpPr>
        <p:spPr/>
        <p:txBody>
          <a:bodyPr/>
          <a:lstStyle/>
          <a:p>
            <a:r>
              <a:rPr lang="en-US" altLang="en-US"/>
              <a:t>11.</a:t>
            </a:r>
            <a:fld id="{CB5953D5-FC69-DC45-A2CB-5F16851CC42C}" type="slidenum">
              <a:rPr lang="en-US" altLang="en-US"/>
              <a:pPr/>
              <a:t>54</a:t>
            </a:fld>
            <a:endParaRPr lang="en-US" altLang="en-US"/>
          </a:p>
        </p:txBody>
      </p:sp>
      <p:sp>
        <p:nvSpPr>
          <p:cNvPr id="882690" name="Line 2">
            <a:extLst>
              <a:ext uri="{FF2B5EF4-FFF2-40B4-BE49-F238E27FC236}">
                <a16:creationId xmlns:a16="http://schemas.microsoft.com/office/drawing/2014/main" id="{DAADDBE6-CF81-FA38-4A5B-9011C45FCD77}"/>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2691" name="Line 3">
            <a:extLst>
              <a:ext uri="{FF2B5EF4-FFF2-40B4-BE49-F238E27FC236}">
                <a16:creationId xmlns:a16="http://schemas.microsoft.com/office/drawing/2014/main" id="{80EE8CC2-D9E3-A7DB-84E0-BB2093396ADA}"/>
              </a:ext>
            </a:extLst>
          </p:cNvPr>
          <p:cNvSpPr>
            <a:spLocks noChangeShapeType="1"/>
          </p:cNvSpPr>
          <p:nvPr/>
        </p:nvSpPr>
        <p:spPr bwMode="auto">
          <a:xfrm>
            <a:off x="152400" y="6858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2692" name="Text Box 4">
            <a:extLst>
              <a:ext uri="{FF2B5EF4-FFF2-40B4-BE49-F238E27FC236}">
                <a16:creationId xmlns:a16="http://schemas.microsoft.com/office/drawing/2014/main" id="{70E38086-EF96-27CC-27BF-829EC2C8D3C3}"/>
              </a:ext>
            </a:extLst>
          </p:cNvPr>
          <p:cNvSpPr txBox="1">
            <a:spLocks noChangeArrowheads="1"/>
          </p:cNvSpPr>
          <p:nvPr/>
        </p:nvSpPr>
        <p:spPr bwMode="auto">
          <a:xfrm>
            <a:off x="304800" y="228600"/>
            <a:ext cx="530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11.17  </a:t>
            </a:r>
            <a:r>
              <a:rPr lang="en-US" altLang="en-US" sz="2000" i="1" baseline="0">
                <a:latin typeface="Times New Roman" panose="02020603050405020304" pitchFamily="18" charset="0"/>
              </a:rPr>
              <a:t>Flow diagram for Example 11.7</a:t>
            </a:r>
          </a:p>
        </p:txBody>
      </p:sp>
      <p:sp>
        <p:nvSpPr>
          <p:cNvPr id="882693" name="Line 5">
            <a:extLst>
              <a:ext uri="{FF2B5EF4-FFF2-40B4-BE49-F238E27FC236}">
                <a16:creationId xmlns:a16="http://schemas.microsoft.com/office/drawing/2014/main" id="{C83AD1BC-C499-874B-B1EC-F31552C9C8A6}"/>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2694" name="Picture 6">
            <a:extLst>
              <a:ext uri="{FF2B5EF4-FFF2-40B4-BE49-F238E27FC236}">
                <a16:creationId xmlns:a16="http://schemas.microsoft.com/office/drawing/2014/main" id="{74A45206-AF73-FEB3-0A9C-527A03F2E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762000"/>
            <a:ext cx="5713413"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208D13-A827-D36C-D7B1-63F1FAF7F2B5}"/>
              </a:ext>
            </a:extLst>
          </p:cNvPr>
          <p:cNvSpPr>
            <a:spLocks noGrp="1"/>
          </p:cNvSpPr>
          <p:nvPr>
            <p:ph type="sldNum" sz="quarter" idx="10"/>
          </p:nvPr>
        </p:nvSpPr>
        <p:spPr/>
        <p:txBody>
          <a:bodyPr/>
          <a:lstStyle/>
          <a:p>
            <a:r>
              <a:rPr lang="en-US" altLang="en-US"/>
              <a:t>11.</a:t>
            </a:r>
            <a:fld id="{6E8748AB-BB32-3541-841E-C22A1AF68044}" type="slidenum">
              <a:rPr lang="en-US" altLang="en-US"/>
              <a:pPr/>
              <a:t>55</a:t>
            </a:fld>
            <a:endParaRPr lang="en-US" altLang="en-US"/>
          </a:p>
        </p:txBody>
      </p:sp>
      <p:sp>
        <p:nvSpPr>
          <p:cNvPr id="923650" name="Rectangle 2">
            <a:extLst>
              <a:ext uri="{FF2B5EF4-FFF2-40B4-BE49-F238E27FC236}">
                <a16:creationId xmlns:a16="http://schemas.microsoft.com/office/drawing/2014/main" id="{355E94E6-EB8E-40BB-1D99-B8D4BD6E91E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3651" name="Rectangle 3">
            <a:extLst>
              <a:ext uri="{FF2B5EF4-FFF2-40B4-BE49-F238E27FC236}">
                <a16:creationId xmlns:a16="http://schemas.microsoft.com/office/drawing/2014/main" id="{661B4BA8-0FFC-E952-EBBE-1632A490896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3652" name="Rectangle 4">
            <a:extLst>
              <a:ext uri="{FF2B5EF4-FFF2-40B4-BE49-F238E27FC236}">
                <a16:creationId xmlns:a16="http://schemas.microsoft.com/office/drawing/2014/main" id="{C91C8940-FB94-3AB6-E55A-3955A12FBFC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3653" name="Rectangle 5">
            <a:extLst>
              <a:ext uri="{FF2B5EF4-FFF2-40B4-BE49-F238E27FC236}">
                <a16:creationId xmlns:a16="http://schemas.microsoft.com/office/drawing/2014/main" id="{1B4C3907-F8F3-2AD3-FE7D-E35D92F72A7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3654" name="Rectangle 6">
            <a:extLst>
              <a:ext uri="{FF2B5EF4-FFF2-40B4-BE49-F238E27FC236}">
                <a16:creationId xmlns:a16="http://schemas.microsoft.com/office/drawing/2014/main" id="{FF07EEA6-5B2E-3CCF-1C09-518EE7776A3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3655" name="Rectangle 7">
            <a:extLst>
              <a:ext uri="{FF2B5EF4-FFF2-40B4-BE49-F238E27FC236}">
                <a16:creationId xmlns:a16="http://schemas.microsoft.com/office/drawing/2014/main" id="{083730BA-93A4-CD12-BB6D-734D5209EA1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3656" name="Rectangle 8">
            <a:extLst>
              <a:ext uri="{FF2B5EF4-FFF2-40B4-BE49-F238E27FC236}">
                <a16:creationId xmlns:a16="http://schemas.microsoft.com/office/drawing/2014/main" id="{92C44BA8-4415-0FA9-17B0-8802CEF10CC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3657" name="Line 9">
            <a:extLst>
              <a:ext uri="{FF2B5EF4-FFF2-40B4-BE49-F238E27FC236}">
                <a16:creationId xmlns:a16="http://schemas.microsoft.com/office/drawing/2014/main" id="{E7D9F45C-D521-4C58-C127-2D3B801DCCA3}"/>
              </a:ext>
            </a:extLst>
          </p:cNvPr>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658" name="Line 10">
            <a:extLst>
              <a:ext uri="{FF2B5EF4-FFF2-40B4-BE49-F238E27FC236}">
                <a16:creationId xmlns:a16="http://schemas.microsoft.com/office/drawing/2014/main" id="{2500504A-C9B4-3377-8340-12DBCAF90111}"/>
              </a:ext>
            </a:extLst>
          </p:cNvPr>
          <p:cNvSpPr>
            <a:spLocks noChangeShapeType="1"/>
          </p:cNvSpPr>
          <p:nvPr/>
        </p:nvSpPr>
        <p:spPr bwMode="auto">
          <a:xfrm>
            <a:off x="458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3659" name="Rectangle 11">
            <a:extLst>
              <a:ext uri="{FF2B5EF4-FFF2-40B4-BE49-F238E27FC236}">
                <a16:creationId xmlns:a16="http://schemas.microsoft.com/office/drawing/2014/main" id="{068044C5-BDEE-BCA7-9F62-070B6FB89526}"/>
              </a:ext>
            </a:extLst>
          </p:cNvPr>
          <p:cNvSpPr>
            <a:spLocks noChangeArrowheads="1"/>
          </p:cNvSpPr>
          <p:nvPr/>
        </p:nvSpPr>
        <p:spPr bwMode="auto">
          <a:xfrm>
            <a:off x="495300" y="2759075"/>
            <a:ext cx="8077200" cy="155416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Stop-and-Wait ARQ is a special case of Go-Back-N ARQ in which the size of the send window is 1.</a:t>
            </a:r>
          </a:p>
        </p:txBody>
      </p:sp>
      <p:grpSp>
        <p:nvGrpSpPr>
          <p:cNvPr id="923660" name="Group 12">
            <a:extLst>
              <a:ext uri="{FF2B5EF4-FFF2-40B4-BE49-F238E27FC236}">
                <a16:creationId xmlns:a16="http://schemas.microsoft.com/office/drawing/2014/main" id="{4A0BB49E-56FC-E81D-73A5-87915587B735}"/>
              </a:ext>
            </a:extLst>
          </p:cNvPr>
          <p:cNvGrpSpPr>
            <a:grpSpLocks/>
          </p:cNvGrpSpPr>
          <p:nvPr/>
        </p:nvGrpSpPr>
        <p:grpSpPr bwMode="auto">
          <a:xfrm>
            <a:off x="457200" y="1981200"/>
            <a:ext cx="1143000" cy="566738"/>
            <a:chOff x="1200" y="1248"/>
            <a:chExt cx="720" cy="357"/>
          </a:xfrm>
        </p:grpSpPr>
        <p:pic>
          <p:nvPicPr>
            <p:cNvPr id="923661" name="Picture 13">
              <a:extLst>
                <a:ext uri="{FF2B5EF4-FFF2-40B4-BE49-F238E27FC236}">
                  <a16:creationId xmlns:a16="http://schemas.microsoft.com/office/drawing/2014/main" id="{EA2FE6EC-E7FA-2BAD-FC60-CA39F1D1A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662" name="Text Box 14">
              <a:extLst>
                <a:ext uri="{FF2B5EF4-FFF2-40B4-BE49-F238E27FC236}">
                  <a16:creationId xmlns:a16="http://schemas.microsoft.com/office/drawing/2014/main" id="{650EB576-FEF6-220C-1E5B-AA2DE072726B}"/>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59F02-E8A5-F878-FA96-B1B2EBCB8A52}"/>
              </a:ext>
            </a:extLst>
          </p:cNvPr>
          <p:cNvSpPr>
            <a:spLocks noGrp="1"/>
          </p:cNvSpPr>
          <p:nvPr>
            <p:ph type="sldNum" sz="quarter" idx="10"/>
          </p:nvPr>
        </p:nvSpPr>
        <p:spPr/>
        <p:txBody>
          <a:bodyPr/>
          <a:lstStyle/>
          <a:p>
            <a:r>
              <a:rPr lang="en-US" altLang="en-US"/>
              <a:t>11.</a:t>
            </a:r>
            <a:fld id="{C266E7E6-C722-1F44-8621-C546D78B950F}" type="slidenum">
              <a:rPr lang="en-US" altLang="en-US"/>
              <a:pPr/>
              <a:t>56</a:t>
            </a:fld>
            <a:endParaRPr lang="en-US" altLang="en-US"/>
          </a:p>
        </p:txBody>
      </p:sp>
      <p:sp>
        <p:nvSpPr>
          <p:cNvPr id="883714" name="Line 2">
            <a:extLst>
              <a:ext uri="{FF2B5EF4-FFF2-40B4-BE49-F238E27FC236}">
                <a16:creationId xmlns:a16="http://schemas.microsoft.com/office/drawing/2014/main" id="{281A9A27-905D-2BCF-974A-81210E6668AE}"/>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3715" name="Line 3">
            <a:extLst>
              <a:ext uri="{FF2B5EF4-FFF2-40B4-BE49-F238E27FC236}">
                <a16:creationId xmlns:a16="http://schemas.microsoft.com/office/drawing/2014/main" id="{CFF47797-10EF-D3AB-5DB6-CA6175F06D72}"/>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3716" name="Text Box 4">
            <a:extLst>
              <a:ext uri="{FF2B5EF4-FFF2-40B4-BE49-F238E27FC236}">
                <a16:creationId xmlns:a16="http://schemas.microsoft.com/office/drawing/2014/main" id="{8127F779-9F8F-F4EC-1540-E73D9EC8911A}"/>
              </a:ext>
            </a:extLst>
          </p:cNvPr>
          <p:cNvSpPr txBox="1">
            <a:spLocks noChangeArrowheads="1"/>
          </p:cNvSpPr>
          <p:nvPr/>
        </p:nvSpPr>
        <p:spPr bwMode="auto">
          <a:xfrm>
            <a:off x="304800" y="381000"/>
            <a:ext cx="6072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11.18  </a:t>
            </a:r>
            <a:r>
              <a:rPr lang="en-US" altLang="en-US" sz="2000" i="1" baseline="0">
                <a:latin typeface="Times New Roman" panose="02020603050405020304" pitchFamily="18" charset="0"/>
              </a:rPr>
              <a:t>Send window for Selective Repeat ARQ</a:t>
            </a:r>
          </a:p>
        </p:txBody>
      </p:sp>
      <p:sp>
        <p:nvSpPr>
          <p:cNvPr id="883717" name="Line 5">
            <a:extLst>
              <a:ext uri="{FF2B5EF4-FFF2-40B4-BE49-F238E27FC236}">
                <a16:creationId xmlns:a16="http://schemas.microsoft.com/office/drawing/2014/main" id="{0F234A28-8122-6EDE-EEBF-7B5C3E812559}"/>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3718" name="Picture 6">
            <a:extLst>
              <a:ext uri="{FF2B5EF4-FFF2-40B4-BE49-F238E27FC236}">
                <a16:creationId xmlns:a16="http://schemas.microsoft.com/office/drawing/2014/main" id="{96E14FE0-4562-4200-99B1-3AEA10EF6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2489200"/>
            <a:ext cx="8447087"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C9F42C-89BA-C1C8-CF7E-306A4AF4BCA6}"/>
              </a:ext>
            </a:extLst>
          </p:cNvPr>
          <p:cNvSpPr>
            <a:spLocks noGrp="1"/>
          </p:cNvSpPr>
          <p:nvPr>
            <p:ph type="sldNum" sz="quarter" idx="10"/>
          </p:nvPr>
        </p:nvSpPr>
        <p:spPr/>
        <p:txBody>
          <a:bodyPr/>
          <a:lstStyle/>
          <a:p>
            <a:r>
              <a:rPr lang="en-US" altLang="en-US"/>
              <a:t>11.</a:t>
            </a:r>
            <a:fld id="{F4E8CD72-07D8-4843-A2F0-DD820D4251AE}" type="slidenum">
              <a:rPr lang="en-US" altLang="en-US"/>
              <a:pPr/>
              <a:t>57</a:t>
            </a:fld>
            <a:endParaRPr lang="en-US" altLang="en-US"/>
          </a:p>
        </p:txBody>
      </p:sp>
      <p:sp>
        <p:nvSpPr>
          <p:cNvPr id="884738" name="Line 2">
            <a:extLst>
              <a:ext uri="{FF2B5EF4-FFF2-40B4-BE49-F238E27FC236}">
                <a16:creationId xmlns:a16="http://schemas.microsoft.com/office/drawing/2014/main" id="{962CBE64-20C6-88D9-7F91-927190DAE9DD}"/>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4739" name="Line 3">
            <a:extLst>
              <a:ext uri="{FF2B5EF4-FFF2-40B4-BE49-F238E27FC236}">
                <a16:creationId xmlns:a16="http://schemas.microsoft.com/office/drawing/2014/main" id="{9E6ECFE0-40FC-1566-7E8B-2477C3C7A9E2}"/>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4740" name="Text Box 4">
            <a:extLst>
              <a:ext uri="{FF2B5EF4-FFF2-40B4-BE49-F238E27FC236}">
                <a16:creationId xmlns:a16="http://schemas.microsoft.com/office/drawing/2014/main" id="{6174DE8B-7603-A710-CE48-F38163D14125}"/>
              </a:ext>
            </a:extLst>
          </p:cNvPr>
          <p:cNvSpPr txBox="1">
            <a:spLocks noChangeArrowheads="1"/>
          </p:cNvSpPr>
          <p:nvPr/>
        </p:nvSpPr>
        <p:spPr bwMode="auto">
          <a:xfrm>
            <a:off x="304800" y="381000"/>
            <a:ext cx="635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11.19  </a:t>
            </a:r>
            <a:r>
              <a:rPr lang="en-US" altLang="en-US" sz="2000" i="1" baseline="0">
                <a:latin typeface="Times New Roman" panose="02020603050405020304" pitchFamily="18" charset="0"/>
              </a:rPr>
              <a:t>Receive window for Selective Repeat ARQ</a:t>
            </a:r>
          </a:p>
        </p:txBody>
      </p:sp>
      <p:sp>
        <p:nvSpPr>
          <p:cNvPr id="884741" name="Line 5">
            <a:extLst>
              <a:ext uri="{FF2B5EF4-FFF2-40B4-BE49-F238E27FC236}">
                <a16:creationId xmlns:a16="http://schemas.microsoft.com/office/drawing/2014/main" id="{4DC53340-D51E-D457-5C9A-5F40D8E1CADE}"/>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4742" name="Picture 6">
            <a:extLst>
              <a:ext uri="{FF2B5EF4-FFF2-40B4-BE49-F238E27FC236}">
                <a16:creationId xmlns:a16="http://schemas.microsoft.com/office/drawing/2014/main" id="{77E85860-8217-6FF9-14E2-F61D350CF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300288"/>
            <a:ext cx="7486650" cy="211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E27DBD-B928-E558-B7AE-0712BA0CDABB}"/>
              </a:ext>
            </a:extLst>
          </p:cNvPr>
          <p:cNvSpPr>
            <a:spLocks noGrp="1"/>
          </p:cNvSpPr>
          <p:nvPr>
            <p:ph type="sldNum" sz="quarter" idx="10"/>
          </p:nvPr>
        </p:nvSpPr>
        <p:spPr/>
        <p:txBody>
          <a:bodyPr/>
          <a:lstStyle/>
          <a:p>
            <a:r>
              <a:rPr lang="en-US" altLang="en-US"/>
              <a:t>11.</a:t>
            </a:r>
            <a:fld id="{9EC8E030-519B-A641-8FC6-8F1E4C218F7F}" type="slidenum">
              <a:rPr lang="en-US" altLang="en-US"/>
              <a:pPr/>
              <a:t>58</a:t>
            </a:fld>
            <a:endParaRPr lang="en-US" altLang="en-US"/>
          </a:p>
        </p:txBody>
      </p:sp>
      <p:sp>
        <p:nvSpPr>
          <p:cNvPr id="885762" name="Line 2">
            <a:extLst>
              <a:ext uri="{FF2B5EF4-FFF2-40B4-BE49-F238E27FC236}">
                <a16:creationId xmlns:a16="http://schemas.microsoft.com/office/drawing/2014/main" id="{CDF0C9BD-9881-77A6-05B2-0F5481C5B2A9}"/>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5763" name="Line 3">
            <a:extLst>
              <a:ext uri="{FF2B5EF4-FFF2-40B4-BE49-F238E27FC236}">
                <a16:creationId xmlns:a16="http://schemas.microsoft.com/office/drawing/2014/main" id="{4121C837-94FD-17FB-5264-48F3B86305F2}"/>
              </a:ext>
            </a:extLst>
          </p:cNvPr>
          <p:cNvSpPr>
            <a:spLocks noChangeShapeType="1"/>
          </p:cNvSpPr>
          <p:nvPr/>
        </p:nvSpPr>
        <p:spPr bwMode="auto">
          <a:xfrm>
            <a:off x="152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5764" name="Text Box 4">
            <a:extLst>
              <a:ext uri="{FF2B5EF4-FFF2-40B4-BE49-F238E27FC236}">
                <a16:creationId xmlns:a16="http://schemas.microsoft.com/office/drawing/2014/main" id="{14F4236D-285B-4D7E-7D68-E11889D01D9E}"/>
              </a:ext>
            </a:extLst>
          </p:cNvPr>
          <p:cNvSpPr txBox="1">
            <a:spLocks noChangeArrowheads="1"/>
          </p:cNvSpPr>
          <p:nvPr/>
        </p:nvSpPr>
        <p:spPr bwMode="auto">
          <a:xfrm>
            <a:off x="304800" y="228600"/>
            <a:ext cx="5316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11.20  </a:t>
            </a:r>
            <a:r>
              <a:rPr lang="en-US" altLang="en-US" sz="2000" i="1" baseline="0">
                <a:latin typeface="Times New Roman" panose="02020603050405020304" pitchFamily="18" charset="0"/>
              </a:rPr>
              <a:t>Design of Selective Repeat ARQ</a:t>
            </a:r>
          </a:p>
        </p:txBody>
      </p:sp>
      <p:sp>
        <p:nvSpPr>
          <p:cNvPr id="885765" name="Line 5">
            <a:extLst>
              <a:ext uri="{FF2B5EF4-FFF2-40B4-BE49-F238E27FC236}">
                <a16:creationId xmlns:a16="http://schemas.microsoft.com/office/drawing/2014/main" id="{5ABD11CB-8CB2-FEE2-BB5C-E1EA68678DD2}"/>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5766" name="Picture 6">
            <a:extLst>
              <a:ext uri="{FF2B5EF4-FFF2-40B4-BE49-F238E27FC236}">
                <a16:creationId xmlns:a16="http://schemas.microsoft.com/office/drawing/2014/main" id="{4621DD78-9AA8-123C-98DD-893ABE037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1022350"/>
            <a:ext cx="6197600"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2A79DF-B408-3E44-DD5E-8CA6D587B655}"/>
              </a:ext>
            </a:extLst>
          </p:cNvPr>
          <p:cNvSpPr>
            <a:spLocks noGrp="1"/>
          </p:cNvSpPr>
          <p:nvPr>
            <p:ph type="sldNum" sz="quarter" idx="10"/>
          </p:nvPr>
        </p:nvSpPr>
        <p:spPr/>
        <p:txBody>
          <a:bodyPr/>
          <a:lstStyle/>
          <a:p>
            <a:r>
              <a:rPr lang="en-US" altLang="en-US"/>
              <a:t>11.</a:t>
            </a:r>
            <a:fld id="{40E39C7A-A814-6B4E-8499-B99517732DEB}" type="slidenum">
              <a:rPr lang="en-US" altLang="en-US"/>
              <a:pPr/>
              <a:t>59</a:t>
            </a:fld>
            <a:endParaRPr lang="en-US" altLang="en-US"/>
          </a:p>
        </p:txBody>
      </p:sp>
      <p:sp>
        <p:nvSpPr>
          <p:cNvPr id="886786" name="Line 2">
            <a:extLst>
              <a:ext uri="{FF2B5EF4-FFF2-40B4-BE49-F238E27FC236}">
                <a16:creationId xmlns:a16="http://schemas.microsoft.com/office/drawing/2014/main" id="{F69F438B-1926-8753-49FF-8346387AABCF}"/>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7" name="Line 3">
            <a:extLst>
              <a:ext uri="{FF2B5EF4-FFF2-40B4-BE49-F238E27FC236}">
                <a16:creationId xmlns:a16="http://schemas.microsoft.com/office/drawing/2014/main" id="{C14F5C81-52F1-8F70-5548-A2D2EBCEC9BE}"/>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6788" name="Text Box 4">
            <a:extLst>
              <a:ext uri="{FF2B5EF4-FFF2-40B4-BE49-F238E27FC236}">
                <a16:creationId xmlns:a16="http://schemas.microsoft.com/office/drawing/2014/main" id="{CCBE4770-7401-DA1A-7CB5-7CA5CCE37B3C}"/>
              </a:ext>
            </a:extLst>
          </p:cNvPr>
          <p:cNvSpPr txBox="1">
            <a:spLocks noChangeArrowheads="1"/>
          </p:cNvSpPr>
          <p:nvPr/>
        </p:nvSpPr>
        <p:spPr bwMode="auto">
          <a:xfrm>
            <a:off x="304800" y="381000"/>
            <a:ext cx="561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11.21  </a:t>
            </a:r>
            <a:r>
              <a:rPr lang="en-US" altLang="en-US" sz="2000" i="1" baseline="0">
                <a:latin typeface="Times New Roman" panose="02020603050405020304" pitchFamily="18" charset="0"/>
              </a:rPr>
              <a:t>Selective Repeat ARQ, window size</a:t>
            </a:r>
          </a:p>
        </p:txBody>
      </p:sp>
      <p:sp>
        <p:nvSpPr>
          <p:cNvPr id="886789" name="Line 5">
            <a:extLst>
              <a:ext uri="{FF2B5EF4-FFF2-40B4-BE49-F238E27FC236}">
                <a16:creationId xmlns:a16="http://schemas.microsoft.com/office/drawing/2014/main" id="{68CBB18F-8016-F0E7-7B81-E477DE2D9C65}"/>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6790" name="Picture 6">
            <a:extLst>
              <a:ext uri="{FF2B5EF4-FFF2-40B4-BE49-F238E27FC236}">
                <a16:creationId xmlns:a16="http://schemas.microsoft.com/office/drawing/2014/main" id="{C9AC704C-073D-1549-694C-E85C3E515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 y="1384300"/>
            <a:ext cx="8537575"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725DA-BA89-9311-7097-B3F75F6A21DC}"/>
              </a:ext>
            </a:extLst>
          </p:cNvPr>
          <p:cNvSpPr>
            <a:spLocks noGrp="1"/>
          </p:cNvSpPr>
          <p:nvPr>
            <p:ph type="sldNum" sz="quarter" idx="10"/>
          </p:nvPr>
        </p:nvSpPr>
        <p:spPr/>
        <p:txBody>
          <a:bodyPr/>
          <a:lstStyle/>
          <a:p>
            <a:r>
              <a:rPr lang="en-US" altLang="en-US"/>
              <a:t>11.</a:t>
            </a:r>
            <a:fld id="{CDC29171-C1FA-5942-8CD8-182ABD2E9469}" type="slidenum">
              <a:rPr lang="en-US" altLang="en-US"/>
              <a:pPr/>
              <a:t>6</a:t>
            </a:fld>
            <a:endParaRPr lang="en-US" altLang="en-US"/>
          </a:p>
        </p:txBody>
      </p:sp>
      <p:sp>
        <p:nvSpPr>
          <p:cNvPr id="867330" name="Line 2">
            <a:extLst>
              <a:ext uri="{FF2B5EF4-FFF2-40B4-BE49-F238E27FC236}">
                <a16:creationId xmlns:a16="http://schemas.microsoft.com/office/drawing/2014/main" id="{62489BA1-F3BD-23A5-82B4-4C97A4EF1A66}"/>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1" name="Line 3">
            <a:extLst>
              <a:ext uri="{FF2B5EF4-FFF2-40B4-BE49-F238E27FC236}">
                <a16:creationId xmlns:a16="http://schemas.microsoft.com/office/drawing/2014/main" id="{0D16866C-409E-FBCA-D5C5-01755EFE7B4A}"/>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7332" name="Text Box 4">
            <a:extLst>
              <a:ext uri="{FF2B5EF4-FFF2-40B4-BE49-F238E27FC236}">
                <a16:creationId xmlns:a16="http://schemas.microsoft.com/office/drawing/2014/main" id="{6876BA51-AF65-A92B-2E36-FADF97BF0EC2}"/>
              </a:ext>
            </a:extLst>
          </p:cNvPr>
          <p:cNvSpPr txBox="1">
            <a:spLocks noChangeArrowheads="1"/>
          </p:cNvSpPr>
          <p:nvPr/>
        </p:nvSpPr>
        <p:spPr bwMode="auto">
          <a:xfrm>
            <a:off x="304800" y="381000"/>
            <a:ext cx="532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  </a:t>
            </a:r>
            <a:r>
              <a:rPr lang="en-US" altLang="en-US" sz="2000" i="1" baseline="0">
                <a:latin typeface="Times New Roman" panose="02020603050405020304" pitchFamily="18" charset="0"/>
              </a:rPr>
              <a:t>A frame in a bit-oriented protocol</a:t>
            </a:r>
          </a:p>
        </p:txBody>
      </p:sp>
      <p:sp>
        <p:nvSpPr>
          <p:cNvPr id="867333" name="Line 5">
            <a:extLst>
              <a:ext uri="{FF2B5EF4-FFF2-40B4-BE49-F238E27FC236}">
                <a16:creationId xmlns:a16="http://schemas.microsoft.com/office/drawing/2014/main" id="{64FB1EA3-4106-9177-C9A2-C24F3EA4EACF}"/>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7334" name="Picture 6">
            <a:extLst>
              <a:ext uri="{FF2B5EF4-FFF2-40B4-BE49-F238E27FC236}">
                <a16:creationId xmlns:a16="http://schemas.microsoft.com/office/drawing/2014/main" id="{D18173BE-C803-63A4-F975-89C34EEB9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778125"/>
            <a:ext cx="680085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86AB9E-1886-59B3-0A28-E6926A413B91}"/>
              </a:ext>
            </a:extLst>
          </p:cNvPr>
          <p:cNvSpPr>
            <a:spLocks noGrp="1"/>
          </p:cNvSpPr>
          <p:nvPr>
            <p:ph type="sldNum" sz="quarter" idx="10"/>
          </p:nvPr>
        </p:nvSpPr>
        <p:spPr/>
        <p:txBody>
          <a:bodyPr/>
          <a:lstStyle/>
          <a:p>
            <a:r>
              <a:rPr lang="en-US" altLang="en-US"/>
              <a:t>11.</a:t>
            </a:r>
            <a:fld id="{058EB2F4-7D29-4146-ADEC-989FBEB1D64B}" type="slidenum">
              <a:rPr lang="en-US" altLang="en-US"/>
              <a:pPr/>
              <a:t>60</a:t>
            </a:fld>
            <a:endParaRPr lang="en-US" altLang="en-US"/>
          </a:p>
        </p:txBody>
      </p:sp>
      <p:sp>
        <p:nvSpPr>
          <p:cNvPr id="924674" name="Rectangle 2">
            <a:extLst>
              <a:ext uri="{FF2B5EF4-FFF2-40B4-BE49-F238E27FC236}">
                <a16:creationId xmlns:a16="http://schemas.microsoft.com/office/drawing/2014/main" id="{88C478F6-7C4C-3C4A-87D2-D8E715DB346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4675" name="Rectangle 3">
            <a:extLst>
              <a:ext uri="{FF2B5EF4-FFF2-40B4-BE49-F238E27FC236}">
                <a16:creationId xmlns:a16="http://schemas.microsoft.com/office/drawing/2014/main" id="{82527811-5F10-ED90-319B-6283F55B34C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4676" name="Rectangle 4">
            <a:extLst>
              <a:ext uri="{FF2B5EF4-FFF2-40B4-BE49-F238E27FC236}">
                <a16:creationId xmlns:a16="http://schemas.microsoft.com/office/drawing/2014/main" id="{FD467B23-11AE-71B9-604C-8818368C9CF6}"/>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4677" name="Rectangle 5">
            <a:extLst>
              <a:ext uri="{FF2B5EF4-FFF2-40B4-BE49-F238E27FC236}">
                <a16:creationId xmlns:a16="http://schemas.microsoft.com/office/drawing/2014/main" id="{67531053-AE1E-0038-357F-560CFA49CFE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4678" name="Rectangle 6">
            <a:extLst>
              <a:ext uri="{FF2B5EF4-FFF2-40B4-BE49-F238E27FC236}">
                <a16:creationId xmlns:a16="http://schemas.microsoft.com/office/drawing/2014/main" id="{D7AF3BD4-E42D-0B79-400E-1B1959E0378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4679" name="Rectangle 7">
            <a:extLst>
              <a:ext uri="{FF2B5EF4-FFF2-40B4-BE49-F238E27FC236}">
                <a16:creationId xmlns:a16="http://schemas.microsoft.com/office/drawing/2014/main" id="{7ED1A205-6C9C-A524-76E1-120DC60AC06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4680" name="Rectangle 8">
            <a:extLst>
              <a:ext uri="{FF2B5EF4-FFF2-40B4-BE49-F238E27FC236}">
                <a16:creationId xmlns:a16="http://schemas.microsoft.com/office/drawing/2014/main" id="{31BE1158-292E-EEC2-3D53-BB890780AB3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4681" name="Line 9">
            <a:extLst>
              <a:ext uri="{FF2B5EF4-FFF2-40B4-BE49-F238E27FC236}">
                <a16:creationId xmlns:a16="http://schemas.microsoft.com/office/drawing/2014/main" id="{CC0DF246-3CAC-6DB9-019D-AF780411F795}"/>
              </a:ext>
            </a:extLst>
          </p:cNvPr>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682" name="Line 10">
            <a:extLst>
              <a:ext uri="{FF2B5EF4-FFF2-40B4-BE49-F238E27FC236}">
                <a16:creationId xmlns:a16="http://schemas.microsoft.com/office/drawing/2014/main" id="{089EB050-7341-8038-972B-5F07BB46618C}"/>
              </a:ext>
            </a:extLst>
          </p:cNvPr>
          <p:cNvSpPr>
            <a:spLocks noChangeShapeType="1"/>
          </p:cNvSpPr>
          <p:nvPr/>
        </p:nvSpPr>
        <p:spPr bwMode="auto">
          <a:xfrm>
            <a:off x="458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683" name="Rectangle 11">
            <a:extLst>
              <a:ext uri="{FF2B5EF4-FFF2-40B4-BE49-F238E27FC236}">
                <a16:creationId xmlns:a16="http://schemas.microsoft.com/office/drawing/2014/main" id="{ED885E19-EB7A-6868-D447-2B31189EC14B}"/>
              </a:ext>
            </a:extLst>
          </p:cNvPr>
          <p:cNvSpPr>
            <a:spLocks noChangeArrowheads="1"/>
          </p:cNvSpPr>
          <p:nvPr/>
        </p:nvSpPr>
        <p:spPr bwMode="auto">
          <a:xfrm>
            <a:off x="495300" y="2759075"/>
            <a:ext cx="8077200" cy="155416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In Selective Repeat ARQ, the size of the sender and receiver window</a:t>
            </a:r>
          </a:p>
          <a:p>
            <a:pPr algn="ctr"/>
            <a:r>
              <a:rPr lang="en-US" altLang="en-US" baseline="0"/>
              <a:t>must be at most one-half of 2</a:t>
            </a:r>
            <a:r>
              <a:rPr lang="en-US" altLang="en-US" baseline="30000"/>
              <a:t>m</a:t>
            </a:r>
            <a:r>
              <a:rPr lang="en-US" altLang="en-US" baseline="0"/>
              <a:t>.</a:t>
            </a:r>
          </a:p>
        </p:txBody>
      </p:sp>
      <p:grpSp>
        <p:nvGrpSpPr>
          <p:cNvPr id="924684" name="Group 12">
            <a:extLst>
              <a:ext uri="{FF2B5EF4-FFF2-40B4-BE49-F238E27FC236}">
                <a16:creationId xmlns:a16="http://schemas.microsoft.com/office/drawing/2014/main" id="{3073D798-D1E2-A24F-2DBB-57D52D706199}"/>
              </a:ext>
            </a:extLst>
          </p:cNvPr>
          <p:cNvGrpSpPr>
            <a:grpSpLocks/>
          </p:cNvGrpSpPr>
          <p:nvPr/>
        </p:nvGrpSpPr>
        <p:grpSpPr bwMode="auto">
          <a:xfrm>
            <a:off x="457200" y="1981200"/>
            <a:ext cx="1143000" cy="566738"/>
            <a:chOff x="1200" y="1248"/>
            <a:chExt cx="720" cy="357"/>
          </a:xfrm>
        </p:grpSpPr>
        <p:pic>
          <p:nvPicPr>
            <p:cNvPr id="924685" name="Picture 13">
              <a:extLst>
                <a:ext uri="{FF2B5EF4-FFF2-40B4-BE49-F238E27FC236}">
                  <a16:creationId xmlns:a16="http://schemas.microsoft.com/office/drawing/2014/main" id="{1E7DF377-F5D6-E98B-69CA-E676BB4A3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4686" name="Text Box 14">
              <a:extLst>
                <a:ext uri="{FF2B5EF4-FFF2-40B4-BE49-F238E27FC236}">
                  <a16:creationId xmlns:a16="http://schemas.microsoft.com/office/drawing/2014/main" id="{F3F13548-1ADF-E9D3-5015-205FFD4EE06F}"/>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D7D3D0-ADD1-A32F-8D52-A3BA373025A8}"/>
              </a:ext>
            </a:extLst>
          </p:cNvPr>
          <p:cNvSpPr>
            <a:spLocks noGrp="1"/>
          </p:cNvSpPr>
          <p:nvPr>
            <p:ph type="sldNum" sz="quarter" idx="10"/>
          </p:nvPr>
        </p:nvSpPr>
        <p:spPr/>
        <p:txBody>
          <a:bodyPr/>
          <a:lstStyle/>
          <a:p>
            <a:r>
              <a:rPr lang="en-US" altLang="en-US"/>
              <a:t>11.</a:t>
            </a:r>
            <a:fld id="{7D69ED32-73AD-9247-A993-781EC7B96E03}" type="slidenum">
              <a:rPr lang="en-US" altLang="en-US"/>
              <a:pPr/>
              <a:t>61</a:t>
            </a:fld>
            <a:endParaRPr lang="en-US" altLang="en-US"/>
          </a:p>
        </p:txBody>
      </p:sp>
      <p:sp>
        <p:nvSpPr>
          <p:cNvPr id="946178" name="Text Box 2">
            <a:extLst>
              <a:ext uri="{FF2B5EF4-FFF2-40B4-BE49-F238E27FC236}">
                <a16:creationId xmlns:a16="http://schemas.microsoft.com/office/drawing/2014/main" id="{84ED6EAD-43CC-6A9F-E5EE-F466657C6751}"/>
              </a:ext>
            </a:extLst>
          </p:cNvPr>
          <p:cNvSpPr txBox="1">
            <a:spLocks noChangeArrowheads="1"/>
          </p:cNvSpPr>
          <p:nvPr/>
        </p:nvSpPr>
        <p:spPr bwMode="auto">
          <a:xfrm>
            <a:off x="228600" y="152400"/>
            <a:ext cx="6319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11.9</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Sender-site Selective Repeat algorithm</a:t>
            </a:r>
          </a:p>
        </p:txBody>
      </p:sp>
      <p:grpSp>
        <p:nvGrpSpPr>
          <p:cNvPr id="946183" name="Group 7">
            <a:extLst>
              <a:ext uri="{FF2B5EF4-FFF2-40B4-BE49-F238E27FC236}">
                <a16:creationId xmlns:a16="http://schemas.microsoft.com/office/drawing/2014/main" id="{AA56B841-4D9F-BD1F-0329-C4016D22B7BC}"/>
              </a:ext>
            </a:extLst>
          </p:cNvPr>
          <p:cNvGrpSpPr>
            <a:grpSpLocks/>
          </p:cNvGrpSpPr>
          <p:nvPr/>
        </p:nvGrpSpPr>
        <p:grpSpPr bwMode="auto">
          <a:xfrm>
            <a:off x="0" y="609600"/>
            <a:ext cx="8915400" cy="5257800"/>
            <a:chOff x="0" y="384"/>
            <a:chExt cx="5616" cy="3312"/>
          </a:xfrm>
        </p:grpSpPr>
        <p:pic>
          <p:nvPicPr>
            <p:cNvPr id="946179" name="Picture 3">
              <a:extLst>
                <a:ext uri="{FF2B5EF4-FFF2-40B4-BE49-F238E27FC236}">
                  <a16:creationId xmlns:a16="http://schemas.microsoft.com/office/drawing/2014/main" id="{8EA2560B-FB78-8EC8-50AB-7BE3C7DD1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
              <a:ext cx="5603" cy="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6180" name="Picture 4">
              <a:extLst>
                <a:ext uri="{FF2B5EF4-FFF2-40B4-BE49-F238E27FC236}">
                  <a16:creationId xmlns:a16="http://schemas.microsoft.com/office/drawing/2014/main" id="{2E26C90C-15E7-777B-66F1-C023E99EB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 y="1950"/>
              <a:ext cx="5597" cy="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46182" name="Rectangle 6">
            <a:extLst>
              <a:ext uri="{FF2B5EF4-FFF2-40B4-BE49-F238E27FC236}">
                <a16:creationId xmlns:a16="http://schemas.microsoft.com/office/drawing/2014/main" id="{577B1EDB-D81C-1C99-20F0-F2B074F591E2}"/>
              </a:ext>
            </a:extLst>
          </p:cNvPr>
          <p:cNvSpPr>
            <a:spLocks noChangeArrowheads="1"/>
          </p:cNvSpPr>
          <p:nvPr/>
        </p:nvSpPr>
        <p:spPr bwMode="auto">
          <a:xfrm>
            <a:off x="838200" y="5791200"/>
            <a:ext cx="79248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6184" name="Rectangle 8">
            <a:extLst>
              <a:ext uri="{FF2B5EF4-FFF2-40B4-BE49-F238E27FC236}">
                <a16:creationId xmlns:a16="http://schemas.microsoft.com/office/drawing/2014/main" id="{E99DA7B0-5CCB-AF66-D750-B31F8CE499BE}"/>
              </a:ext>
            </a:extLst>
          </p:cNvPr>
          <p:cNvSpPr>
            <a:spLocks noChangeArrowheads="1"/>
          </p:cNvSpPr>
          <p:nvPr/>
        </p:nvSpPr>
        <p:spPr bwMode="auto">
          <a:xfrm>
            <a:off x="7124700" y="5683250"/>
            <a:ext cx="16383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0F16B0-5290-CFE5-0FAA-92F66AE94E8A}"/>
              </a:ext>
            </a:extLst>
          </p:cNvPr>
          <p:cNvSpPr>
            <a:spLocks noGrp="1"/>
          </p:cNvSpPr>
          <p:nvPr>
            <p:ph type="sldNum" sz="quarter" idx="10"/>
          </p:nvPr>
        </p:nvSpPr>
        <p:spPr/>
        <p:txBody>
          <a:bodyPr/>
          <a:lstStyle/>
          <a:p>
            <a:r>
              <a:rPr lang="en-US" altLang="en-US"/>
              <a:t>11.</a:t>
            </a:r>
            <a:fld id="{93DE4353-6C9E-F84E-A7AA-D74ABF19F559}" type="slidenum">
              <a:rPr lang="en-US" altLang="en-US"/>
              <a:pPr/>
              <a:t>62</a:t>
            </a:fld>
            <a:endParaRPr lang="en-US" altLang="en-US"/>
          </a:p>
        </p:txBody>
      </p:sp>
      <p:sp>
        <p:nvSpPr>
          <p:cNvPr id="958466" name="Text Box 2">
            <a:extLst>
              <a:ext uri="{FF2B5EF4-FFF2-40B4-BE49-F238E27FC236}">
                <a16:creationId xmlns:a16="http://schemas.microsoft.com/office/drawing/2014/main" id="{1D5C4176-AC70-BBE7-EE37-302579DC2E49}"/>
              </a:ext>
            </a:extLst>
          </p:cNvPr>
          <p:cNvSpPr txBox="1">
            <a:spLocks noChangeArrowheads="1"/>
          </p:cNvSpPr>
          <p:nvPr/>
        </p:nvSpPr>
        <p:spPr bwMode="auto">
          <a:xfrm>
            <a:off x="385763" y="76200"/>
            <a:ext cx="6319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11.9</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Sender-site Selective Repeat algorithm</a:t>
            </a:r>
          </a:p>
        </p:txBody>
      </p:sp>
      <p:pic>
        <p:nvPicPr>
          <p:cNvPr id="958467" name="Picture 3">
            <a:extLst>
              <a:ext uri="{FF2B5EF4-FFF2-40B4-BE49-F238E27FC236}">
                <a16:creationId xmlns:a16="http://schemas.microsoft.com/office/drawing/2014/main" id="{2E5F51FE-8594-EF05-0731-2D92CD183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9600"/>
            <a:ext cx="8894763"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8468" name="Rectangle 4">
            <a:extLst>
              <a:ext uri="{FF2B5EF4-FFF2-40B4-BE49-F238E27FC236}">
                <a16:creationId xmlns:a16="http://schemas.microsoft.com/office/drawing/2014/main" id="{B2AFC70D-CB77-BE3C-827D-A910F53779D0}"/>
              </a:ext>
            </a:extLst>
          </p:cNvPr>
          <p:cNvSpPr>
            <a:spLocks noChangeArrowheads="1"/>
          </p:cNvSpPr>
          <p:nvPr/>
        </p:nvSpPr>
        <p:spPr bwMode="auto">
          <a:xfrm>
            <a:off x="7277100" y="0"/>
            <a:ext cx="16383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
        <p:nvSpPr>
          <p:cNvPr id="958469" name="Rectangle 5">
            <a:extLst>
              <a:ext uri="{FF2B5EF4-FFF2-40B4-BE49-F238E27FC236}">
                <a16:creationId xmlns:a16="http://schemas.microsoft.com/office/drawing/2014/main" id="{3F00322F-6C7D-4E3E-4A1E-329DA8B91E54}"/>
              </a:ext>
            </a:extLst>
          </p:cNvPr>
          <p:cNvSpPr>
            <a:spLocks noChangeArrowheads="1"/>
          </p:cNvSpPr>
          <p:nvPr/>
        </p:nvSpPr>
        <p:spPr bwMode="auto">
          <a:xfrm>
            <a:off x="7353300" y="6248400"/>
            <a:ext cx="16383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8BDF1-BB9D-CC0E-1E34-F682EDB1FEB1}"/>
              </a:ext>
            </a:extLst>
          </p:cNvPr>
          <p:cNvSpPr>
            <a:spLocks noGrp="1"/>
          </p:cNvSpPr>
          <p:nvPr>
            <p:ph type="sldNum" sz="quarter" idx="10"/>
          </p:nvPr>
        </p:nvSpPr>
        <p:spPr/>
        <p:txBody>
          <a:bodyPr/>
          <a:lstStyle/>
          <a:p>
            <a:r>
              <a:rPr lang="en-US" altLang="en-US"/>
              <a:t>11.</a:t>
            </a:r>
            <a:fld id="{7FCCD54A-92C9-4140-AD7F-5CC839EC2E4A}" type="slidenum">
              <a:rPr lang="en-US" altLang="en-US"/>
              <a:pPr/>
              <a:t>63</a:t>
            </a:fld>
            <a:endParaRPr lang="en-US" altLang="en-US"/>
          </a:p>
        </p:txBody>
      </p:sp>
      <p:sp>
        <p:nvSpPr>
          <p:cNvPr id="959490" name="Text Box 2">
            <a:extLst>
              <a:ext uri="{FF2B5EF4-FFF2-40B4-BE49-F238E27FC236}">
                <a16:creationId xmlns:a16="http://schemas.microsoft.com/office/drawing/2014/main" id="{4F4B0F18-AF15-1838-E11B-97170D5B3CA0}"/>
              </a:ext>
            </a:extLst>
          </p:cNvPr>
          <p:cNvSpPr txBox="1">
            <a:spLocks noChangeArrowheads="1"/>
          </p:cNvSpPr>
          <p:nvPr/>
        </p:nvSpPr>
        <p:spPr bwMode="auto">
          <a:xfrm>
            <a:off x="228600" y="152400"/>
            <a:ext cx="6319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11.9</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Sender-site Selective Repeat algorithm</a:t>
            </a:r>
          </a:p>
        </p:txBody>
      </p:sp>
      <p:pic>
        <p:nvPicPr>
          <p:cNvPr id="959491" name="Picture 3">
            <a:extLst>
              <a:ext uri="{FF2B5EF4-FFF2-40B4-BE49-F238E27FC236}">
                <a16:creationId xmlns:a16="http://schemas.microsoft.com/office/drawing/2014/main" id="{D0A00512-B725-7D5B-2D6A-D78362082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842963"/>
            <a:ext cx="8885237"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9492" name="Rectangle 4">
            <a:extLst>
              <a:ext uri="{FF2B5EF4-FFF2-40B4-BE49-F238E27FC236}">
                <a16:creationId xmlns:a16="http://schemas.microsoft.com/office/drawing/2014/main" id="{13938B47-F646-D7D3-6D1F-E7AC38D05B76}"/>
              </a:ext>
            </a:extLst>
          </p:cNvPr>
          <p:cNvSpPr>
            <a:spLocks noChangeArrowheads="1"/>
          </p:cNvSpPr>
          <p:nvPr/>
        </p:nvSpPr>
        <p:spPr bwMode="auto">
          <a:xfrm>
            <a:off x="7200900" y="76200"/>
            <a:ext cx="16383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A35371-EEB0-3415-E68C-3F9676FADC8C}"/>
              </a:ext>
            </a:extLst>
          </p:cNvPr>
          <p:cNvSpPr>
            <a:spLocks noGrp="1"/>
          </p:cNvSpPr>
          <p:nvPr>
            <p:ph type="sldNum" sz="quarter" idx="10"/>
          </p:nvPr>
        </p:nvSpPr>
        <p:spPr/>
        <p:txBody>
          <a:bodyPr/>
          <a:lstStyle/>
          <a:p>
            <a:r>
              <a:rPr lang="en-US" altLang="en-US"/>
              <a:t>11.</a:t>
            </a:r>
            <a:fld id="{88ACC52B-ED4D-D14D-8D96-84E4B46C7BCE}" type="slidenum">
              <a:rPr lang="en-US" altLang="en-US"/>
              <a:pPr/>
              <a:t>64</a:t>
            </a:fld>
            <a:endParaRPr lang="en-US" altLang="en-US"/>
          </a:p>
        </p:txBody>
      </p:sp>
      <p:sp>
        <p:nvSpPr>
          <p:cNvPr id="947202" name="Text Box 2">
            <a:extLst>
              <a:ext uri="{FF2B5EF4-FFF2-40B4-BE49-F238E27FC236}">
                <a16:creationId xmlns:a16="http://schemas.microsoft.com/office/drawing/2014/main" id="{EEC7091A-C1AF-F5C1-7F27-20FD75006A42}"/>
              </a:ext>
            </a:extLst>
          </p:cNvPr>
          <p:cNvSpPr txBox="1">
            <a:spLocks noChangeArrowheads="1"/>
          </p:cNvSpPr>
          <p:nvPr/>
        </p:nvSpPr>
        <p:spPr bwMode="auto">
          <a:xfrm>
            <a:off x="304800" y="228600"/>
            <a:ext cx="664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11.10</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Receiver-site Selective Repeat algorithm</a:t>
            </a:r>
          </a:p>
        </p:txBody>
      </p:sp>
      <p:pic>
        <p:nvPicPr>
          <p:cNvPr id="947203" name="Picture 3">
            <a:extLst>
              <a:ext uri="{FF2B5EF4-FFF2-40B4-BE49-F238E27FC236}">
                <a16:creationId xmlns:a16="http://schemas.microsoft.com/office/drawing/2014/main" id="{C310AF61-51C0-6B49-2D16-0FBD10F5B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609600"/>
            <a:ext cx="90043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22AA0-2E91-D9B8-6080-D22ABDC7A679}"/>
              </a:ext>
            </a:extLst>
          </p:cNvPr>
          <p:cNvSpPr>
            <a:spLocks noGrp="1"/>
          </p:cNvSpPr>
          <p:nvPr>
            <p:ph type="sldNum" sz="quarter" idx="10"/>
          </p:nvPr>
        </p:nvSpPr>
        <p:spPr/>
        <p:txBody>
          <a:bodyPr/>
          <a:lstStyle/>
          <a:p>
            <a:r>
              <a:rPr lang="en-US" altLang="en-US"/>
              <a:t>11.</a:t>
            </a:r>
            <a:fld id="{D6A01893-98A6-BE41-BF08-82E0EAFD829A}" type="slidenum">
              <a:rPr lang="en-US" altLang="en-US"/>
              <a:pPr/>
              <a:t>65</a:t>
            </a:fld>
            <a:endParaRPr lang="en-US" altLang="en-US"/>
          </a:p>
        </p:txBody>
      </p:sp>
      <p:sp>
        <p:nvSpPr>
          <p:cNvPr id="960514" name="Text Box 2">
            <a:extLst>
              <a:ext uri="{FF2B5EF4-FFF2-40B4-BE49-F238E27FC236}">
                <a16:creationId xmlns:a16="http://schemas.microsoft.com/office/drawing/2014/main" id="{624681AD-F233-613F-E859-558A79BA1D24}"/>
              </a:ext>
            </a:extLst>
          </p:cNvPr>
          <p:cNvSpPr txBox="1">
            <a:spLocks noChangeArrowheads="1"/>
          </p:cNvSpPr>
          <p:nvPr/>
        </p:nvSpPr>
        <p:spPr bwMode="auto">
          <a:xfrm>
            <a:off x="304800" y="76200"/>
            <a:ext cx="664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hlink"/>
                </a:solidFill>
                <a:latin typeface="Times New Roman" panose="02020603050405020304" pitchFamily="18" charset="0"/>
              </a:rPr>
              <a:t>Algorithm 11.10</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Receiver-site Selective Repeat algorithm</a:t>
            </a:r>
          </a:p>
        </p:txBody>
      </p:sp>
      <p:pic>
        <p:nvPicPr>
          <p:cNvPr id="960516" name="Picture 4">
            <a:extLst>
              <a:ext uri="{FF2B5EF4-FFF2-40B4-BE49-F238E27FC236}">
                <a16:creationId xmlns:a16="http://schemas.microsoft.com/office/drawing/2014/main" id="{4AA6EFFF-DDB6-2083-58AE-1069FAE58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89852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59ED3F-BAF8-AC93-B286-0D393C4C6717}"/>
              </a:ext>
            </a:extLst>
          </p:cNvPr>
          <p:cNvSpPr>
            <a:spLocks noGrp="1"/>
          </p:cNvSpPr>
          <p:nvPr>
            <p:ph type="sldNum" sz="quarter" idx="10"/>
          </p:nvPr>
        </p:nvSpPr>
        <p:spPr/>
        <p:txBody>
          <a:bodyPr/>
          <a:lstStyle/>
          <a:p>
            <a:r>
              <a:rPr lang="en-US" altLang="en-US"/>
              <a:t>11.</a:t>
            </a:r>
            <a:fld id="{191D73EC-BECF-B643-9718-29E78696DB43}" type="slidenum">
              <a:rPr lang="en-US" altLang="en-US"/>
              <a:pPr/>
              <a:t>66</a:t>
            </a:fld>
            <a:endParaRPr lang="en-US" altLang="en-US"/>
          </a:p>
        </p:txBody>
      </p:sp>
      <p:sp>
        <p:nvSpPr>
          <p:cNvPr id="887810" name="Line 2">
            <a:extLst>
              <a:ext uri="{FF2B5EF4-FFF2-40B4-BE49-F238E27FC236}">
                <a16:creationId xmlns:a16="http://schemas.microsoft.com/office/drawing/2014/main" id="{4E0C105E-C6B8-8A7C-6273-E3D06D4D4176}"/>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7811" name="Line 3">
            <a:extLst>
              <a:ext uri="{FF2B5EF4-FFF2-40B4-BE49-F238E27FC236}">
                <a16:creationId xmlns:a16="http://schemas.microsoft.com/office/drawing/2014/main" id="{AF6E64AE-6A0D-4E4B-BBA8-74073287F647}"/>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7812" name="Text Box 4">
            <a:extLst>
              <a:ext uri="{FF2B5EF4-FFF2-40B4-BE49-F238E27FC236}">
                <a16:creationId xmlns:a16="http://schemas.microsoft.com/office/drawing/2014/main" id="{2813C143-C269-3446-61B1-86B51AE9611D}"/>
              </a:ext>
            </a:extLst>
          </p:cNvPr>
          <p:cNvSpPr txBox="1">
            <a:spLocks noChangeArrowheads="1"/>
          </p:cNvSpPr>
          <p:nvPr/>
        </p:nvSpPr>
        <p:spPr bwMode="auto">
          <a:xfrm>
            <a:off x="304800" y="381000"/>
            <a:ext cx="6245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11.22  </a:t>
            </a:r>
            <a:r>
              <a:rPr lang="en-US" altLang="en-US" sz="2000" i="1" baseline="0">
                <a:latin typeface="Times New Roman" panose="02020603050405020304" pitchFamily="18" charset="0"/>
              </a:rPr>
              <a:t>Delivery of data in Selective Repeat ARQ</a:t>
            </a:r>
          </a:p>
        </p:txBody>
      </p:sp>
      <p:sp>
        <p:nvSpPr>
          <p:cNvPr id="887813" name="Line 5">
            <a:extLst>
              <a:ext uri="{FF2B5EF4-FFF2-40B4-BE49-F238E27FC236}">
                <a16:creationId xmlns:a16="http://schemas.microsoft.com/office/drawing/2014/main" id="{7782EAD7-6851-1131-5EEB-8CCD1BBE2D91}"/>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7815" name="Picture 7">
            <a:extLst>
              <a:ext uri="{FF2B5EF4-FFF2-40B4-BE49-F238E27FC236}">
                <a16:creationId xmlns:a16="http://schemas.microsoft.com/office/drawing/2014/main" id="{F510CD1B-CFF4-586C-F478-A87B428BD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2574925"/>
            <a:ext cx="78708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76BBD-41B0-E6F2-6B14-A1FA0CA92CC4}"/>
              </a:ext>
            </a:extLst>
          </p:cNvPr>
          <p:cNvSpPr>
            <a:spLocks noGrp="1"/>
          </p:cNvSpPr>
          <p:nvPr>
            <p:ph type="sldNum" sz="quarter" idx="10"/>
          </p:nvPr>
        </p:nvSpPr>
        <p:spPr/>
        <p:txBody>
          <a:bodyPr/>
          <a:lstStyle/>
          <a:p>
            <a:r>
              <a:rPr lang="en-US" altLang="en-US"/>
              <a:t>11.</a:t>
            </a:r>
            <a:fld id="{A27ABEAC-C190-B447-959B-CDEC731CD6A9}" type="slidenum">
              <a:rPr lang="en-US" altLang="en-US"/>
              <a:pPr/>
              <a:t>67</a:t>
            </a:fld>
            <a:endParaRPr lang="en-US" altLang="en-US"/>
          </a:p>
        </p:txBody>
      </p:sp>
      <p:sp>
        <p:nvSpPr>
          <p:cNvPr id="944130" name="Rectangle 2">
            <a:extLst>
              <a:ext uri="{FF2B5EF4-FFF2-40B4-BE49-F238E27FC236}">
                <a16:creationId xmlns:a16="http://schemas.microsoft.com/office/drawing/2014/main" id="{D07873FB-DC57-BDF3-CD0B-A89C618B493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4131" name="Rectangle 3">
            <a:extLst>
              <a:ext uri="{FF2B5EF4-FFF2-40B4-BE49-F238E27FC236}">
                <a16:creationId xmlns:a16="http://schemas.microsoft.com/office/drawing/2014/main" id="{CDB3EDE6-F064-63B2-E9CE-79C29589530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4132" name="Rectangle 4">
            <a:extLst>
              <a:ext uri="{FF2B5EF4-FFF2-40B4-BE49-F238E27FC236}">
                <a16:creationId xmlns:a16="http://schemas.microsoft.com/office/drawing/2014/main" id="{2D93DF43-AEAC-6DEE-58E2-58FDAB876A4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4133" name="Rectangle 5">
            <a:extLst>
              <a:ext uri="{FF2B5EF4-FFF2-40B4-BE49-F238E27FC236}">
                <a16:creationId xmlns:a16="http://schemas.microsoft.com/office/drawing/2014/main" id="{45DA77D4-716C-7BC6-F15E-90049890D78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4134" name="Rectangle 6">
            <a:extLst>
              <a:ext uri="{FF2B5EF4-FFF2-40B4-BE49-F238E27FC236}">
                <a16:creationId xmlns:a16="http://schemas.microsoft.com/office/drawing/2014/main" id="{E00574F1-C9D0-E755-D9AF-574476B16B0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4135" name="Rectangle 7">
            <a:extLst>
              <a:ext uri="{FF2B5EF4-FFF2-40B4-BE49-F238E27FC236}">
                <a16:creationId xmlns:a16="http://schemas.microsoft.com/office/drawing/2014/main" id="{23ED304A-BFCD-1014-B6A8-3E4E09DDB77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4136" name="Rectangle 8">
            <a:extLst>
              <a:ext uri="{FF2B5EF4-FFF2-40B4-BE49-F238E27FC236}">
                <a16:creationId xmlns:a16="http://schemas.microsoft.com/office/drawing/2014/main" id="{A7487594-C7C1-E6C9-3945-2E3356BB168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44137" name="Rectangle 9">
            <a:extLst>
              <a:ext uri="{FF2B5EF4-FFF2-40B4-BE49-F238E27FC236}">
                <a16:creationId xmlns:a16="http://schemas.microsoft.com/office/drawing/2014/main" id="{A4FA3877-84AA-4105-0DD5-E386F7B6EF8A}"/>
              </a:ext>
            </a:extLst>
          </p:cNvPr>
          <p:cNvSpPr>
            <a:spLocks noChangeArrowheads="1"/>
          </p:cNvSpPr>
          <p:nvPr/>
        </p:nvSpPr>
        <p:spPr bwMode="auto">
          <a:xfrm>
            <a:off x="228600" y="1143000"/>
            <a:ext cx="8686800" cy="521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This example is similar to Example 11.3 in which frame 1 is lost. We show how Selective Repeat behaves in this case. Figure 11.23 shows the situation. One main difference is the number of timers. Here, each frame sent or resent needs a timer, which means that the timers need to be numbered (0, 1, 2, and 3). The timer for frame 0 starts at the first request, but stops when the ACK for this frame arrives. The timer for frame 1 starts at the second request, restarts when a NAK arrives, and finally stops when the last ACK arrives. The other two timers start when the corresponding frames are sent and stop at the last arrival event.</a:t>
            </a:r>
          </a:p>
        </p:txBody>
      </p:sp>
      <p:sp>
        <p:nvSpPr>
          <p:cNvPr id="944139" name="Text Box 11">
            <a:extLst>
              <a:ext uri="{FF2B5EF4-FFF2-40B4-BE49-F238E27FC236}">
                <a16:creationId xmlns:a16="http://schemas.microsoft.com/office/drawing/2014/main" id="{62898C6E-7757-7199-71B1-33C0ED979A7B}"/>
              </a:ext>
            </a:extLst>
          </p:cNvPr>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11.8</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1A4994-FDC6-25CB-BBFD-FAA41BA80D36}"/>
              </a:ext>
            </a:extLst>
          </p:cNvPr>
          <p:cNvSpPr>
            <a:spLocks noGrp="1"/>
          </p:cNvSpPr>
          <p:nvPr>
            <p:ph type="sldNum" sz="quarter" idx="10"/>
          </p:nvPr>
        </p:nvSpPr>
        <p:spPr/>
        <p:txBody>
          <a:bodyPr/>
          <a:lstStyle/>
          <a:p>
            <a:r>
              <a:rPr lang="en-US" altLang="en-US"/>
              <a:t>11.</a:t>
            </a:r>
            <a:fld id="{D584523E-B2AA-1B43-A9BE-46707804F829}" type="slidenum">
              <a:rPr lang="en-US" altLang="en-US"/>
              <a:pPr/>
              <a:t>68</a:t>
            </a:fld>
            <a:endParaRPr lang="en-US" altLang="en-US"/>
          </a:p>
        </p:txBody>
      </p:sp>
      <p:sp>
        <p:nvSpPr>
          <p:cNvPr id="1065986" name="Rectangle 2">
            <a:extLst>
              <a:ext uri="{FF2B5EF4-FFF2-40B4-BE49-F238E27FC236}">
                <a16:creationId xmlns:a16="http://schemas.microsoft.com/office/drawing/2014/main" id="{A6CB7A6A-F389-7EE1-0080-6385B13807F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5987" name="Rectangle 3">
            <a:extLst>
              <a:ext uri="{FF2B5EF4-FFF2-40B4-BE49-F238E27FC236}">
                <a16:creationId xmlns:a16="http://schemas.microsoft.com/office/drawing/2014/main" id="{756D440D-E2C1-E43E-33B8-CE7A31DDB1B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5988" name="Rectangle 4">
            <a:extLst>
              <a:ext uri="{FF2B5EF4-FFF2-40B4-BE49-F238E27FC236}">
                <a16:creationId xmlns:a16="http://schemas.microsoft.com/office/drawing/2014/main" id="{B7CC0C22-8EB2-D3D4-4BE8-7D4AC0A8DDF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5989" name="Rectangle 5">
            <a:extLst>
              <a:ext uri="{FF2B5EF4-FFF2-40B4-BE49-F238E27FC236}">
                <a16:creationId xmlns:a16="http://schemas.microsoft.com/office/drawing/2014/main" id="{AEED931F-6DFF-8050-8F48-FCF5ABFD7C4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5990" name="Rectangle 6">
            <a:extLst>
              <a:ext uri="{FF2B5EF4-FFF2-40B4-BE49-F238E27FC236}">
                <a16:creationId xmlns:a16="http://schemas.microsoft.com/office/drawing/2014/main" id="{798A32B2-1963-D354-429E-51FD1FCE8C9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5991" name="Rectangle 7">
            <a:extLst>
              <a:ext uri="{FF2B5EF4-FFF2-40B4-BE49-F238E27FC236}">
                <a16:creationId xmlns:a16="http://schemas.microsoft.com/office/drawing/2014/main" id="{027AD48A-F28C-4326-DB8A-6BE143C7E66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5992" name="Rectangle 8">
            <a:extLst>
              <a:ext uri="{FF2B5EF4-FFF2-40B4-BE49-F238E27FC236}">
                <a16:creationId xmlns:a16="http://schemas.microsoft.com/office/drawing/2014/main" id="{93659B28-C0C1-2BE4-48F4-9A80DCF2E2B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5993" name="Rectangle 9">
            <a:extLst>
              <a:ext uri="{FF2B5EF4-FFF2-40B4-BE49-F238E27FC236}">
                <a16:creationId xmlns:a16="http://schemas.microsoft.com/office/drawing/2014/main" id="{04DAD439-5D4E-83F9-4C9B-63759CA97BD6}"/>
              </a:ext>
            </a:extLst>
          </p:cNvPr>
          <p:cNvSpPr>
            <a:spLocks noChangeArrowheads="1"/>
          </p:cNvSpPr>
          <p:nvPr/>
        </p:nvSpPr>
        <p:spPr bwMode="auto">
          <a:xfrm>
            <a:off x="228600" y="1143000"/>
            <a:ext cx="8686800" cy="521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At the receiver site we need to distinguish between the acceptance of a frame and its delivery to the network layer. At the second arrival, frame 2 arrives and is stored and marked, but it cannot be delivered because frame 1 is missing. At the next arrival, frame 3 arrives and is marked and stored, but still none of the frames can be delivered. Only at the last arrival, when finally a copy of frame 1 arrives, can frames 1, 2, and 3 be delivered to the network layer. There are two conditions for the delivery of frames to the network layer: First, a set of consecutive frames must have arrived. Second, the set starts from the beginning of the window. </a:t>
            </a:r>
          </a:p>
        </p:txBody>
      </p:sp>
      <p:sp>
        <p:nvSpPr>
          <p:cNvPr id="1065994" name="Text Box 10">
            <a:extLst>
              <a:ext uri="{FF2B5EF4-FFF2-40B4-BE49-F238E27FC236}">
                <a16:creationId xmlns:a16="http://schemas.microsoft.com/office/drawing/2014/main" id="{5054F8B8-DE12-8C13-56F5-32DF7894501F}"/>
              </a:ext>
            </a:extLst>
          </p:cNvPr>
          <p:cNvSpPr txBox="1">
            <a:spLocks noChangeArrowheads="1"/>
          </p:cNvSpPr>
          <p:nvPr/>
        </p:nvSpPr>
        <p:spPr bwMode="auto">
          <a:xfrm>
            <a:off x="1143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11.8 (continued)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83DA0-EBF0-B717-2345-7E4CF2A4BDD5}"/>
              </a:ext>
            </a:extLst>
          </p:cNvPr>
          <p:cNvSpPr>
            <a:spLocks noGrp="1"/>
          </p:cNvSpPr>
          <p:nvPr>
            <p:ph type="sldNum" sz="quarter" idx="10"/>
          </p:nvPr>
        </p:nvSpPr>
        <p:spPr/>
        <p:txBody>
          <a:bodyPr/>
          <a:lstStyle/>
          <a:p>
            <a:r>
              <a:rPr lang="en-US" altLang="en-US"/>
              <a:t>11.</a:t>
            </a:r>
            <a:fld id="{4F67AF9B-B3E4-874C-A031-2064BBCBE92D}" type="slidenum">
              <a:rPr lang="en-US" altLang="en-US"/>
              <a:pPr/>
              <a:t>69</a:t>
            </a:fld>
            <a:endParaRPr lang="en-US" altLang="en-US"/>
          </a:p>
        </p:txBody>
      </p:sp>
      <p:sp>
        <p:nvSpPr>
          <p:cNvPr id="1068034" name="Rectangle 2">
            <a:extLst>
              <a:ext uri="{FF2B5EF4-FFF2-40B4-BE49-F238E27FC236}">
                <a16:creationId xmlns:a16="http://schemas.microsoft.com/office/drawing/2014/main" id="{925546FC-F94D-44D4-1D04-802C0D7BD3E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8035" name="Rectangle 3">
            <a:extLst>
              <a:ext uri="{FF2B5EF4-FFF2-40B4-BE49-F238E27FC236}">
                <a16:creationId xmlns:a16="http://schemas.microsoft.com/office/drawing/2014/main" id="{14027097-811D-971A-48FB-32BFBCA98CA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8036" name="Rectangle 4">
            <a:extLst>
              <a:ext uri="{FF2B5EF4-FFF2-40B4-BE49-F238E27FC236}">
                <a16:creationId xmlns:a16="http://schemas.microsoft.com/office/drawing/2014/main" id="{1E80FB6F-A35C-3226-E0B6-932E6260BF1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8037" name="Rectangle 5">
            <a:extLst>
              <a:ext uri="{FF2B5EF4-FFF2-40B4-BE49-F238E27FC236}">
                <a16:creationId xmlns:a16="http://schemas.microsoft.com/office/drawing/2014/main" id="{A553B1E8-DB0F-91B5-AD20-B6D4831FE80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8038" name="Rectangle 6">
            <a:extLst>
              <a:ext uri="{FF2B5EF4-FFF2-40B4-BE49-F238E27FC236}">
                <a16:creationId xmlns:a16="http://schemas.microsoft.com/office/drawing/2014/main" id="{327D2B3A-8682-CDF5-978C-DA801FB7AF7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8039" name="Rectangle 7">
            <a:extLst>
              <a:ext uri="{FF2B5EF4-FFF2-40B4-BE49-F238E27FC236}">
                <a16:creationId xmlns:a16="http://schemas.microsoft.com/office/drawing/2014/main" id="{A9F25173-1F63-6399-CC69-E4E11B6F4A9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8040" name="Rectangle 8">
            <a:extLst>
              <a:ext uri="{FF2B5EF4-FFF2-40B4-BE49-F238E27FC236}">
                <a16:creationId xmlns:a16="http://schemas.microsoft.com/office/drawing/2014/main" id="{9A5DE149-1757-1C1E-FF43-81178619DBB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68041" name="Rectangle 9">
            <a:extLst>
              <a:ext uri="{FF2B5EF4-FFF2-40B4-BE49-F238E27FC236}">
                <a16:creationId xmlns:a16="http://schemas.microsoft.com/office/drawing/2014/main" id="{632D1C41-98B4-EC3C-B40A-93FAAAE0D659}"/>
              </a:ext>
            </a:extLst>
          </p:cNvPr>
          <p:cNvSpPr>
            <a:spLocks noChangeArrowheads="1"/>
          </p:cNvSpPr>
          <p:nvPr/>
        </p:nvSpPr>
        <p:spPr bwMode="auto">
          <a:xfrm>
            <a:off x="228600" y="1066800"/>
            <a:ext cx="8686800" cy="4362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Another important point is that a NAK is sent after the second arrival, but not after the third, although both situations look the same. The reason is that the protocol does not want to crowd the network with unnecessary NAKs and unnecessary resent frames. The second NAK would still be NAK1 to inform the sender to resend frame 1 again; this has already been done. The first NAK sent is remembered (using the nakSent variable) and is not sent again until the frame slides. A NAK is sent once for each window position and defines the first slot in the window.</a:t>
            </a:r>
          </a:p>
        </p:txBody>
      </p:sp>
      <p:sp>
        <p:nvSpPr>
          <p:cNvPr id="1068042" name="Text Box 10">
            <a:extLst>
              <a:ext uri="{FF2B5EF4-FFF2-40B4-BE49-F238E27FC236}">
                <a16:creationId xmlns:a16="http://schemas.microsoft.com/office/drawing/2014/main" id="{65D3A464-D80B-CA05-539F-0B886418D186}"/>
              </a:ext>
            </a:extLst>
          </p:cNvPr>
          <p:cNvSpPr txBox="1">
            <a:spLocks noChangeArrowheads="1"/>
          </p:cNvSpPr>
          <p:nvPr/>
        </p:nvSpPr>
        <p:spPr bwMode="auto">
          <a:xfrm>
            <a:off x="1143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11.8 (continued)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455A31-0B3A-1FD0-4439-E1157523410F}"/>
              </a:ext>
            </a:extLst>
          </p:cNvPr>
          <p:cNvSpPr>
            <a:spLocks noGrp="1"/>
          </p:cNvSpPr>
          <p:nvPr>
            <p:ph type="sldNum" sz="quarter" idx="10"/>
          </p:nvPr>
        </p:nvSpPr>
        <p:spPr/>
        <p:txBody>
          <a:bodyPr/>
          <a:lstStyle/>
          <a:p>
            <a:r>
              <a:rPr lang="en-US" altLang="en-US"/>
              <a:t>11.</a:t>
            </a:r>
            <a:fld id="{ADDC429D-4A9D-FA40-8B10-76C01A6621E4}" type="slidenum">
              <a:rPr lang="en-US" altLang="en-US"/>
              <a:pPr/>
              <a:t>7</a:t>
            </a:fld>
            <a:endParaRPr lang="en-US" altLang="en-US"/>
          </a:p>
        </p:txBody>
      </p:sp>
      <p:sp>
        <p:nvSpPr>
          <p:cNvPr id="912386" name="Rectangle 2">
            <a:extLst>
              <a:ext uri="{FF2B5EF4-FFF2-40B4-BE49-F238E27FC236}">
                <a16:creationId xmlns:a16="http://schemas.microsoft.com/office/drawing/2014/main" id="{24DB9E86-68D4-FFCC-2F9E-D8DF7750FA4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2387" name="Rectangle 3">
            <a:extLst>
              <a:ext uri="{FF2B5EF4-FFF2-40B4-BE49-F238E27FC236}">
                <a16:creationId xmlns:a16="http://schemas.microsoft.com/office/drawing/2014/main" id="{2D079B8D-62EB-A91B-DF55-5718A4DB73A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2388" name="Rectangle 4">
            <a:extLst>
              <a:ext uri="{FF2B5EF4-FFF2-40B4-BE49-F238E27FC236}">
                <a16:creationId xmlns:a16="http://schemas.microsoft.com/office/drawing/2014/main" id="{A7441B8E-C9A8-E277-C0E6-6B0BF449D60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2389" name="Rectangle 5">
            <a:extLst>
              <a:ext uri="{FF2B5EF4-FFF2-40B4-BE49-F238E27FC236}">
                <a16:creationId xmlns:a16="http://schemas.microsoft.com/office/drawing/2014/main" id="{9F054140-AE7E-49E7-F85D-C54F5434B0A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2390" name="Rectangle 6">
            <a:extLst>
              <a:ext uri="{FF2B5EF4-FFF2-40B4-BE49-F238E27FC236}">
                <a16:creationId xmlns:a16="http://schemas.microsoft.com/office/drawing/2014/main" id="{88428528-8AC6-F1C0-1735-829C05D9DB9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2391" name="Rectangle 7">
            <a:extLst>
              <a:ext uri="{FF2B5EF4-FFF2-40B4-BE49-F238E27FC236}">
                <a16:creationId xmlns:a16="http://schemas.microsoft.com/office/drawing/2014/main" id="{E40E90E4-0987-3BEC-5C12-BC23FB4542C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2392" name="Rectangle 8">
            <a:extLst>
              <a:ext uri="{FF2B5EF4-FFF2-40B4-BE49-F238E27FC236}">
                <a16:creationId xmlns:a16="http://schemas.microsoft.com/office/drawing/2014/main" id="{E0872590-E6F5-8790-CF1D-DBF1C61BEDA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12393" name="Line 9">
            <a:extLst>
              <a:ext uri="{FF2B5EF4-FFF2-40B4-BE49-F238E27FC236}">
                <a16:creationId xmlns:a16="http://schemas.microsoft.com/office/drawing/2014/main" id="{7E31B6F4-3250-6184-8677-1CC13C74C664}"/>
              </a:ext>
            </a:extLst>
          </p:cNvPr>
          <p:cNvSpPr>
            <a:spLocks noChangeShapeType="1"/>
          </p:cNvSpPr>
          <p:nvPr/>
        </p:nvSpPr>
        <p:spPr bwMode="auto">
          <a:xfrm>
            <a:off x="457200" y="20574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394" name="Line 10">
            <a:extLst>
              <a:ext uri="{FF2B5EF4-FFF2-40B4-BE49-F238E27FC236}">
                <a16:creationId xmlns:a16="http://schemas.microsoft.com/office/drawing/2014/main" id="{326B6816-79E4-1423-2D59-3E631F77870F}"/>
              </a:ext>
            </a:extLst>
          </p:cNvPr>
          <p:cNvSpPr>
            <a:spLocks noChangeShapeType="1"/>
          </p:cNvSpPr>
          <p:nvPr/>
        </p:nvSpPr>
        <p:spPr bwMode="auto">
          <a:xfrm>
            <a:off x="458788" y="4800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395" name="Rectangle 11">
            <a:extLst>
              <a:ext uri="{FF2B5EF4-FFF2-40B4-BE49-F238E27FC236}">
                <a16:creationId xmlns:a16="http://schemas.microsoft.com/office/drawing/2014/main" id="{56A4BB72-68A3-2F17-5D25-28C48C780FF0}"/>
              </a:ext>
            </a:extLst>
          </p:cNvPr>
          <p:cNvSpPr>
            <a:spLocks noChangeArrowheads="1"/>
          </p:cNvSpPr>
          <p:nvPr/>
        </p:nvSpPr>
        <p:spPr bwMode="auto">
          <a:xfrm>
            <a:off x="495300" y="2149475"/>
            <a:ext cx="8077200" cy="2528888"/>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Bit stuffing is the process of adding one extra 0 whenever five consecutive 1s follow a 0 in the data, so that the receiver does not mistake</a:t>
            </a:r>
          </a:p>
          <a:p>
            <a:pPr algn="ctr"/>
            <a:r>
              <a:rPr lang="en-US" altLang="en-US" baseline="0"/>
              <a:t>the pattern 0111110 for a flag.</a:t>
            </a:r>
          </a:p>
        </p:txBody>
      </p:sp>
      <p:grpSp>
        <p:nvGrpSpPr>
          <p:cNvPr id="912396" name="Group 12">
            <a:extLst>
              <a:ext uri="{FF2B5EF4-FFF2-40B4-BE49-F238E27FC236}">
                <a16:creationId xmlns:a16="http://schemas.microsoft.com/office/drawing/2014/main" id="{019F5F30-0B36-D0D8-4C2C-A91C54F9508F}"/>
              </a:ext>
            </a:extLst>
          </p:cNvPr>
          <p:cNvGrpSpPr>
            <a:grpSpLocks/>
          </p:cNvGrpSpPr>
          <p:nvPr/>
        </p:nvGrpSpPr>
        <p:grpSpPr bwMode="auto">
          <a:xfrm>
            <a:off x="457200" y="1371600"/>
            <a:ext cx="1143000" cy="566738"/>
            <a:chOff x="1200" y="1248"/>
            <a:chExt cx="720" cy="357"/>
          </a:xfrm>
        </p:grpSpPr>
        <p:pic>
          <p:nvPicPr>
            <p:cNvPr id="912397" name="Picture 13">
              <a:extLst>
                <a:ext uri="{FF2B5EF4-FFF2-40B4-BE49-F238E27FC236}">
                  <a16:creationId xmlns:a16="http://schemas.microsoft.com/office/drawing/2014/main" id="{C48C176B-1F7C-CF30-C31F-DF904FCE8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2398" name="Text Box 14">
              <a:extLst>
                <a:ext uri="{FF2B5EF4-FFF2-40B4-BE49-F238E27FC236}">
                  <a16:creationId xmlns:a16="http://schemas.microsoft.com/office/drawing/2014/main" id="{A7837C00-5E2F-F572-46CB-B4CC33A979B3}"/>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05901-8D29-C4C3-891A-BB3F74BDDCC3}"/>
              </a:ext>
            </a:extLst>
          </p:cNvPr>
          <p:cNvSpPr>
            <a:spLocks noGrp="1"/>
          </p:cNvSpPr>
          <p:nvPr>
            <p:ph type="sldNum" sz="quarter" idx="10"/>
          </p:nvPr>
        </p:nvSpPr>
        <p:spPr/>
        <p:txBody>
          <a:bodyPr/>
          <a:lstStyle/>
          <a:p>
            <a:r>
              <a:rPr lang="en-US" altLang="en-US"/>
              <a:t>11.</a:t>
            </a:r>
            <a:fld id="{6575A3F4-B14F-E744-8605-78D27161CC39}" type="slidenum">
              <a:rPr lang="en-US" altLang="en-US"/>
              <a:pPr/>
              <a:t>70</a:t>
            </a:fld>
            <a:endParaRPr lang="en-US" altLang="en-US"/>
          </a:p>
        </p:txBody>
      </p:sp>
      <p:sp>
        <p:nvSpPr>
          <p:cNvPr id="1070082" name="Rectangle 2">
            <a:extLst>
              <a:ext uri="{FF2B5EF4-FFF2-40B4-BE49-F238E27FC236}">
                <a16:creationId xmlns:a16="http://schemas.microsoft.com/office/drawing/2014/main" id="{F595D97F-BB87-73A7-A6BD-9CBA2577936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0083" name="Rectangle 3">
            <a:extLst>
              <a:ext uri="{FF2B5EF4-FFF2-40B4-BE49-F238E27FC236}">
                <a16:creationId xmlns:a16="http://schemas.microsoft.com/office/drawing/2014/main" id="{7ECF535E-AD5E-2D07-A8FF-0073D3E5B88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0084" name="Rectangle 4">
            <a:extLst>
              <a:ext uri="{FF2B5EF4-FFF2-40B4-BE49-F238E27FC236}">
                <a16:creationId xmlns:a16="http://schemas.microsoft.com/office/drawing/2014/main" id="{1488E583-AB24-13D2-72DC-BC7F5A8445F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0085" name="Rectangle 5">
            <a:extLst>
              <a:ext uri="{FF2B5EF4-FFF2-40B4-BE49-F238E27FC236}">
                <a16:creationId xmlns:a16="http://schemas.microsoft.com/office/drawing/2014/main" id="{7DD486B7-D6AA-C402-DD2C-AFF525DB9BA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0086" name="Rectangle 6">
            <a:extLst>
              <a:ext uri="{FF2B5EF4-FFF2-40B4-BE49-F238E27FC236}">
                <a16:creationId xmlns:a16="http://schemas.microsoft.com/office/drawing/2014/main" id="{6461534C-4E9C-4C54-85D1-F5663A41F44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0087" name="Rectangle 7">
            <a:extLst>
              <a:ext uri="{FF2B5EF4-FFF2-40B4-BE49-F238E27FC236}">
                <a16:creationId xmlns:a16="http://schemas.microsoft.com/office/drawing/2014/main" id="{4D6B4921-A48A-6B65-8E13-C0C3389530C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0088" name="Rectangle 8">
            <a:extLst>
              <a:ext uri="{FF2B5EF4-FFF2-40B4-BE49-F238E27FC236}">
                <a16:creationId xmlns:a16="http://schemas.microsoft.com/office/drawing/2014/main" id="{6B8ADE9C-61A8-4CFE-6F52-6B025DFEAE9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0089" name="Rectangle 9">
            <a:extLst>
              <a:ext uri="{FF2B5EF4-FFF2-40B4-BE49-F238E27FC236}">
                <a16:creationId xmlns:a16="http://schemas.microsoft.com/office/drawing/2014/main" id="{609EA660-D1E3-38CE-C889-40B00365E2BD}"/>
              </a:ext>
            </a:extLst>
          </p:cNvPr>
          <p:cNvSpPr>
            <a:spLocks noChangeArrowheads="1"/>
          </p:cNvSpPr>
          <p:nvPr/>
        </p:nvSpPr>
        <p:spPr bwMode="auto">
          <a:xfrm>
            <a:off x="76200" y="1066800"/>
            <a:ext cx="89154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The next point is about the ACKs. Notice that only two ACKs are sent here. The first one acknowledges only the first frame; the second one acknowledges three frames. In Selective Repeat, ACKs are sent when data are delivered to the network layer. If the data belonging to n frames are delivered in one shot, only one ACK is sent for all of them.</a:t>
            </a:r>
          </a:p>
        </p:txBody>
      </p:sp>
      <p:sp>
        <p:nvSpPr>
          <p:cNvPr id="1070090" name="Text Box 10">
            <a:extLst>
              <a:ext uri="{FF2B5EF4-FFF2-40B4-BE49-F238E27FC236}">
                <a16:creationId xmlns:a16="http://schemas.microsoft.com/office/drawing/2014/main" id="{1D6CF818-0740-EFE1-7E40-2D01B82C3372}"/>
              </a:ext>
            </a:extLst>
          </p:cNvPr>
          <p:cNvSpPr txBox="1">
            <a:spLocks noChangeArrowheads="1"/>
          </p:cNvSpPr>
          <p:nvPr/>
        </p:nvSpPr>
        <p:spPr bwMode="auto">
          <a:xfrm>
            <a:off x="1143000" y="0"/>
            <a:ext cx="4529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11.8 (continued)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A77730-32C3-034F-0D27-DB17B0B35875}"/>
              </a:ext>
            </a:extLst>
          </p:cNvPr>
          <p:cNvSpPr>
            <a:spLocks noGrp="1"/>
          </p:cNvSpPr>
          <p:nvPr>
            <p:ph type="sldNum" sz="quarter" idx="10"/>
          </p:nvPr>
        </p:nvSpPr>
        <p:spPr/>
        <p:txBody>
          <a:bodyPr/>
          <a:lstStyle/>
          <a:p>
            <a:r>
              <a:rPr lang="en-US" altLang="en-US"/>
              <a:t>11.</a:t>
            </a:r>
            <a:fld id="{F6C04D02-83B9-BA42-AE17-EC83F64F8A11}" type="slidenum">
              <a:rPr lang="en-US" altLang="en-US"/>
              <a:pPr/>
              <a:t>71</a:t>
            </a:fld>
            <a:endParaRPr lang="en-US" altLang="en-US"/>
          </a:p>
        </p:txBody>
      </p:sp>
      <p:sp>
        <p:nvSpPr>
          <p:cNvPr id="888834" name="Line 2">
            <a:extLst>
              <a:ext uri="{FF2B5EF4-FFF2-40B4-BE49-F238E27FC236}">
                <a16:creationId xmlns:a16="http://schemas.microsoft.com/office/drawing/2014/main" id="{4DD036EF-995A-BE76-42CE-BA17C3AE22AD}"/>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8835" name="Line 3">
            <a:extLst>
              <a:ext uri="{FF2B5EF4-FFF2-40B4-BE49-F238E27FC236}">
                <a16:creationId xmlns:a16="http://schemas.microsoft.com/office/drawing/2014/main" id="{40E852DD-9B82-4965-74B2-B775F4E1F920}"/>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8836" name="Text Box 4">
            <a:extLst>
              <a:ext uri="{FF2B5EF4-FFF2-40B4-BE49-F238E27FC236}">
                <a16:creationId xmlns:a16="http://schemas.microsoft.com/office/drawing/2014/main" id="{9DAA53F9-2F50-BA03-F7A6-C3192A5A92B6}"/>
              </a:ext>
            </a:extLst>
          </p:cNvPr>
          <p:cNvSpPr txBox="1">
            <a:spLocks noChangeArrowheads="1"/>
          </p:cNvSpPr>
          <p:nvPr/>
        </p:nvSpPr>
        <p:spPr bwMode="auto">
          <a:xfrm>
            <a:off x="304800" y="381000"/>
            <a:ext cx="530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11.23  </a:t>
            </a:r>
            <a:r>
              <a:rPr lang="en-US" altLang="en-US" sz="2000" i="1" baseline="0">
                <a:latin typeface="Times New Roman" panose="02020603050405020304" pitchFamily="18" charset="0"/>
              </a:rPr>
              <a:t>Flow diagram for Example 11.8</a:t>
            </a:r>
          </a:p>
        </p:txBody>
      </p:sp>
      <p:sp>
        <p:nvSpPr>
          <p:cNvPr id="888837" name="Line 5">
            <a:extLst>
              <a:ext uri="{FF2B5EF4-FFF2-40B4-BE49-F238E27FC236}">
                <a16:creationId xmlns:a16="http://schemas.microsoft.com/office/drawing/2014/main" id="{3D3BF3FA-441A-62E4-4A96-9429C5C84080}"/>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8838" name="Picture 6">
            <a:extLst>
              <a:ext uri="{FF2B5EF4-FFF2-40B4-BE49-F238E27FC236}">
                <a16:creationId xmlns:a16="http://schemas.microsoft.com/office/drawing/2014/main" id="{E7E7CED0-EFF2-0701-C213-AFA47F4E7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219200"/>
            <a:ext cx="6856412" cy="478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F6BA1A-2F6B-9356-4A19-55AEA6A1EC33}"/>
              </a:ext>
            </a:extLst>
          </p:cNvPr>
          <p:cNvSpPr>
            <a:spLocks noGrp="1"/>
          </p:cNvSpPr>
          <p:nvPr>
            <p:ph type="sldNum" sz="quarter" idx="10"/>
          </p:nvPr>
        </p:nvSpPr>
        <p:spPr/>
        <p:txBody>
          <a:bodyPr/>
          <a:lstStyle/>
          <a:p>
            <a:r>
              <a:rPr lang="en-US" altLang="en-US"/>
              <a:t>11.</a:t>
            </a:r>
            <a:fld id="{5D1E369E-7CFB-AD46-B984-658ACC287A49}" type="slidenum">
              <a:rPr lang="en-US" altLang="en-US"/>
              <a:pPr/>
              <a:t>72</a:t>
            </a:fld>
            <a:endParaRPr lang="en-US" altLang="en-US"/>
          </a:p>
        </p:txBody>
      </p:sp>
      <p:sp>
        <p:nvSpPr>
          <p:cNvPr id="889858" name="Line 2">
            <a:extLst>
              <a:ext uri="{FF2B5EF4-FFF2-40B4-BE49-F238E27FC236}">
                <a16:creationId xmlns:a16="http://schemas.microsoft.com/office/drawing/2014/main" id="{C05F9264-738F-1C99-B170-D01E9322B433}"/>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9859" name="Line 3">
            <a:extLst>
              <a:ext uri="{FF2B5EF4-FFF2-40B4-BE49-F238E27FC236}">
                <a16:creationId xmlns:a16="http://schemas.microsoft.com/office/drawing/2014/main" id="{C7849EE5-A380-7857-753C-F47F79AAEEDC}"/>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9860" name="Text Box 4">
            <a:extLst>
              <a:ext uri="{FF2B5EF4-FFF2-40B4-BE49-F238E27FC236}">
                <a16:creationId xmlns:a16="http://schemas.microsoft.com/office/drawing/2014/main" id="{3D474F5A-F292-11F1-DB1A-2BEEBD7E0FC4}"/>
              </a:ext>
            </a:extLst>
          </p:cNvPr>
          <p:cNvSpPr txBox="1">
            <a:spLocks noChangeArrowheads="1"/>
          </p:cNvSpPr>
          <p:nvPr/>
        </p:nvSpPr>
        <p:spPr bwMode="auto">
          <a:xfrm>
            <a:off x="304800" y="381000"/>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11.24  </a:t>
            </a:r>
            <a:r>
              <a:rPr lang="en-US" altLang="en-US" sz="2000" i="1" baseline="0">
                <a:latin typeface="Times New Roman" panose="02020603050405020304" pitchFamily="18" charset="0"/>
              </a:rPr>
              <a:t>Design of piggybacking in Go-Back-N ARQ</a:t>
            </a:r>
          </a:p>
        </p:txBody>
      </p:sp>
      <p:sp>
        <p:nvSpPr>
          <p:cNvPr id="889861" name="Line 5">
            <a:extLst>
              <a:ext uri="{FF2B5EF4-FFF2-40B4-BE49-F238E27FC236}">
                <a16:creationId xmlns:a16="http://schemas.microsoft.com/office/drawing/2014/main" id="{1B1DE4C7-7B57-1921-7074-284E62C152F9}"/>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89863" name="Picture 7">
            <a:extLst>
              <a:ext uri="{FF2B5EF4-FFF2-40B4-BE49-F238E27FC236}">
                <a16:creationId xmlns:a16="http://schemas.microsoft.com/office/drawing/2014/main" id="{A2DFF432-BD3F-50BB-267F-9BD90D846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1165225"/>
            <a:ext cx="6197600"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EC72A6-82A8-12F4-496F-86B6625ABA1C}"/>
              </a:ext>
            </a:extLst>
          </p:cNvPr>
          <p:cNvSpPr>
            <a:spLocks noGrp="1"/>
          </p:cNvSpPr>
          <p:nvPr>
            <p:ph type="sldNum" sz="quarter" idx="10"/>
          </p:nvPr>
        </p:nvSpPr>
        <p:spPr/>
        <p:txBody>
          <a:bodyPr/>
          <a:lstStyle/>
          <a:p>
            <a:r>
              <a:rPr lang="en-US" altLang="en-US"/>
              <a:t>11.</a:t>
            </a:r>
            <a:fld id="{E369D89F-3CFC-E94E-BB79-C0AD8A01B942}" type="slidenum">
              <a:rPr lang="en-US" altLang="en-US"/>
              <a:pPr/>
              <a:t>73</a:t>
            </a:fld>
            <a:endParaRPr lang="en-US" altLang="en-US"/>
          </a:p>
        </p:txBody>
      </p:sp>
      <p:sp>
        <p:nvSpPr>
          <p:cNvPr id="863234" name="Rectangle 2">
            <a:extLst>
              <a:ext uri="{FF2B5EF4-FFF2-40B4-BE49-F238E27FC236}">
                <a16:creationId xmlns:a16="http://schemas.microsoft.com/office/drawing/2014/main" id="{4D1EF1DE-C436-D9E5-559F-03AB4E9FCC49}"/>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aseline="0">
              <a:effectLst>
                <a:outerShdw blurRad="38100" dist="38100" dir="2700000" algn="tl">
                  <a:srgbClr val="FFFFFF"/>
                </a:outerShdw>
              </a:effectLst>
              <a:latin typeface="Times New Roman" panose="02020603050405020304" pitchFamily="18" charset="0"/>
            </a:endParaRPr>
          </a:p>
        </p:txBody>
      </p:sp>
      <p:sp>
        <p:nvSpPr>
          <p:cNvPr id="863235" name="Text Box 3">
            <a:extLst>
              <a:ext uri="{FF2B5EF4-FFF2-40B4-BE49-F238E27FC236}">
                <a16:creationId xmlns:a16="http://schemas.microsoft.com/office/drawing/2014/main" id="{B24D70FC-CAA9-88EF-2E79-069366D61A81}"/>
              </a:ext>
            </a:extLst>
          </p:cNvPr>
          <p:cNvSpPr txBox="1">
            <a:spLocks noChangeArrowheads="1"/>
          </p:cNvSpPr>
          <p:nvPr/>
        </p:nvSpPr>
        <p:spPr bwMode="auto">
          <a:xfrm>
            <a:off x="228600" y="406400"/>
            <a:ext cx="2408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aseline="0">
                <a:effectLst>
                  <a:outerShdw blurRad="38100" dist="38100" dir="2700000" algn="tl">
                    <a:srgbClr val="C0C0C0"/>
                  </a:outerShdw>
                </a:effectLst>
                <a:latin typeface="Times" pitchFamily="18" charset="0"/>
              </a:rPr>
              <a:t>11-6   HDLC</a:t>
            </a:r>
          </a:p>
        </p:txBody>
      </p:sp>
      <p:sp>
        <p:nvSpPr>
          <p:cNvPr id="863236" name="Text Box 4">
            <a:extLst>
              <a:ext uri="{FF2B5EF4-FFF2-40B4-BE49-F238E27FC236}">
                <a16:creationId xmlns:a16="http://schemas.microsoft.com/office/drawing/2014/main" id="{AE1C83CF-5B2B-8FD1-E7E9-F968ABA4E4EB}"/>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baseline="0">
              <a:latin typeface="Times New Roman" panose="02020603050405020304" pitchFamily="18" charset="0"/>
            </a:endParaRPr>
          </a:p>
        </p:txBody>
      </p:sp>
      <p:sp>
        <p:nvSpPr>
          <p:cNvPr id="863237" name="Rectangle 5">
            <a:extLst>
              <a:ext uri="{FF2B5EF4-FFF2-40B4-BE49-F238E27FC236}">
                <a16:creationId xmlns:a16="http://schemas.microsoft.com/office/drawing/2014/main" id="{8C3D2829-E169-EF20-4F76-15A20CC6870A}"/>
              </a:ext>
            </a:extLst>
          </p:cNvPr>
          <p:cNvSpPr>
            <a:spLocks noChangeArrowheads="1"/>
          </p:cNvSpPr>
          <p:nvPr/>
        </p:nvSpPr>
        <p:spPr bwMode="auto">
          <a:xfrm>
            <a:off x="304800" y="1476375"/>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baseline="0">
                <a:solidFill>
                  <a:schemeClr val="hlink"/>
                </a:solidFill>
                <a:effectLst>
                  <a:outerShdw blurRad="38100" dist="38100" dir="2700000" algn="tl">
                    <a:srgbClr val="C0C0C0"/>
                  </a:outerShdw>
                </a:effectLst>
                <a:latin typeface="Times New Roman" panose="02020603050405020304" pitchFamily="18" charset="0"/>
              </a:rPr>
              <a:t>High-level Data Link Control (HDLC)</a:t>
            </a:r>
            <a:r>
              <a:rPr lang="en-US" altLang="en-US" sz="2800" i="1" baseline="0">
                <a:effectLst>
                  <a:outerShdw blurRad="38100" dist="38100" dir="2700000" algn="tl">
                    <a:srgbClr val="C0C0C0"/>
                  </a:outerShdw>
                </a:effectLst>
                <a:latin typeface="Times New Roman" panose="02020603050405020304" pitchFamily="18" charset="0"/>
              </a:rPr>
              <a:t> is a </a:t>
            </a:r>
            <a:r>
              <a:rPr lang="en-US" altLang="en-US" sz="2800" i="1" baseline="0">
                <a:solidFill>
                  <a:schemeClr val="hlink"/>
                </a:solidFill>
                <a:effectLst>
                  <a:outerShdw blurRad="38100" dist="38100" dir="2700000" algn="tl">
                    <a:srgbClr val="C0C0C0"/>
                  </a:outerShdw>
                </a:effectLst>
                <a:latin typeface="Times New Roman" panose="02020603050405020304" pitchFamily="18" charset="0"/>
              </a:rPr>
              <a:t>bit-oriented</a:t>
            </a:r>
            <a:r>
              <a:rPr lang="en-US" altLang="en-US" sz="2800" i="1" baseline="0">
                <a:effectLst>
                  <a:outerShdw blurRad="38100" dist="38100" dir="2700000" algn="tl">
                    <a:srgbClr val="C0C0C0"/>
                  </a:outerShdw>
                </a:effectLst>
                <a:latin typeface="Times New Roman" panose="02020603050405020304" pitchFamily="18" charset="0"/>
              </a:rPr>
              <a:t> protocol for communication over point-to-point and multipoint links. It implements the ARQ mechanisms we discussed in this chapter.</a:t>
            </a:r>
          </a:p>
        </p:txBody>
      </p:sp>
      <p:sp>
        <p:nvSpPr>
          <p:cNvPr id="863238" name="Rectangle 6">
            <a:extLst>
              <a:ext uri="{FF2B5EF4-FFF2-40B4-BE49-F238E27FC236}">
                <a16:creationId xmlns:a16="http://schemas.microsoft.com/office/drawing/2014/main" id="{14090E07-6662-43E6-CB68-2A619203C84F}"/>
              </a:ext>
            </a:extLst>
          </p:cNvPr>
          <p:cNvSpPr>
            <a:spLocks noChangeArrowheads="1"/>
          </p:cNvSpPr>
          <p:nvPr/>
        </p:nvSpPr>
        <p:spPr bwMode="auto">
          <a:xfrm>
            <a:off x="152400" y="4679950"/>
            <a:ext cx="6705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itchFamily="2" charset="2"/>
              <a:buNone/>
            </a:pPr>
            <a:r>
              <a:rPr lang="en-US" altLang="en-US" sz="2400" baseline="0">
                <a:solidFill>
                  <a:srgbClr val="0033CC"/>
                </a:solidFill>
                <a:latin typeface="Times New Roman" panose="02020603050405020304" pitchFamily="18" charset="0"/>
              </a:rPr>
              <a:t>Configurations and Transfer Modes</a:t>
            </a:r>
            <a:br>
              <a:rPr lang="fr-FR" altLang="en-US" sz="2400" baseline="0">
                <a:solidFill>
                  <a:srgbClr val="0033CC"/>
                </a:solidFill>
                <a:latin typeface="Times New Roman" panose="02020603050405020304" pitchFamily="18" charset="0"/>
              </a:rPr>
            </a:br>
            <a:r>
              <a:rPr lang="fr-FR" altLang="en-US" sz="2400" baseline="0">
                <a:solidFill>
                  <a:srgbClr val="0033CC"/>
                </a:solidFill>
                <a:latin typeface="Times New Roman" panose="02020603050405020304" pitchFamily="18" charset="0"/>
              </a:rPr>
              <a:t>Frames</a:t>
            </a:r>
            <a:br>
              <a:rPr lang="fr-FR" altLang="en-US" sz="2400" baseline="0">
                <a:solidFill>
                  <a:srgbClr val="0033CC"/>
                </a:solidFill>
                <a:latin typeface="Times New Roman" panose="02020603050405020304" pitchFamily="18" charset="0"/>
              </a:rPr>
            </a:br>
            <a:r>
              <a:rPr lang="fr-FR" altLang="en-US" sz="2400" baseline="0">
                <a:solidFill>
                  <a:srgbClr val="0033CC"/>
                </a:solidFill>
                <a:latin typeface="Times New Roman" panose="02020603050405020304" pitchFamily="18" charset="0"/>
              </a:rPr>
              <a:t>Control Field</a:t>
            </a:r>
            <a:endParaRPr lang="en-US" altLang="en-US" sz="2400" baseline="0">
              <a:solidFill>
                <a:srgbClr val="0033CC"/>
              </a:solidFill>
              <a:latin typeface="Times New Roman" panose="02020603050405020304" pitchFamily="18" charset="0"/>
            </a:endParaRPr>
          </a:p>
        </p:txBody>
      </p:sp>
      <p:sp>
        <p:nvSpPr>
          <p:cNvPr id="863239" name="Text Box 7">
            <a:extLst>
              <a:ext uri="{FF2B5EF4-FFF2-40B4-BE49-F238E27FC236}">
                <a16:creationId xmlns:a16="http://schemas.microsoft.com/office/drawing/2014/main" id="{EA79BB71-ACEC-B161-0B61-53C6C2535F7D}"/>
              </a:ext>
            </a:extLst>
          </p:cNvPr>
          <p:cNvSpPr txBox="1">
            <a:spLocks noChangeArrowheads="1"/>
          </p:cNvSpPr>
          <p:nvPr/>
        </p:nvSpPr>
        <p:spPr bwMode="auto">
          <a:xfrm>
            <a:off x="165100" y="42037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baseline="0">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CFFA83-EC65-0935-C6E4-2774E1B254A1}"/>
              </a:ext>
            </a:extLst>
          </p:cNvPr>
          <p:cNvSpPr>
            <a:spLocks noGrp="1"/>
          </p:cNvSpPr>
          <p:nvPr>
            <p:ph type="sldNum" sz="quarter" idx="10"/>
          </p:nvPr>
        </p:nvSpPr>
        <p:spPr/>
        <p:txBody>
          <a:bodyPr/>
          <a:lstStyle/>
          <a:p>
            <a:r>
              <a:rPr lang="en-US" altLang="en-US"/>
              <a:t>11.</a:t>
            </a:r>
            <a:fld id="{47436957-0B9A-854E-A3E7-C64C9E168BD9}" type="slidenum">
              <a:rPr lang="en-US" altLang="en-US"/>
              <a:pPr/>
              <a:t>74</a:t>
            </a:fld>
            <a:endParaRPr lang="en-US" altLang="en-US"/>
          </a:p>
        </p:txBody>
      </p:sp>
      <p:sp>
        <p:nvSpPr>
          <p:cNvPr id="891906" name="Line 2">
            <a:extLst>
              <a:ext uri="{FF2B5EF4-FFF2-40B4-BE49-F238E27FC236}">
                <a16:creationId xmlns:a16="http://schemas.microsoft.com/office/drawing/2014/main" id="{98D35075-9A69-920A-870F-AD203013BF63}"/>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907" name="Line 3">
            <a:extLst>
              <a:ext uri="{FF2B5EF4-FFF2-40B4-BE49-F238E27FC236}">
                <a16:creationId xmlns:a16="http://schemas.microsoft.com/office/drawing/2014/main" id="{C52C291D-6EE7-FC5C-09E2-BB4C3DFF8FB0}"/>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908" name="Text Box 4">
            <a:extLst>
              <a:ext uri="{FF2B5EF4-FFF2-40B4-BE49-F238E27FC236}">
                <a16:creationId xmlns:a16="http://schemas.microsoft.com/office/drawing/2014/main" id="{8E1C876E-3755-3909-A31C-FDA946063D0B}"/>
              </a:ext>
            </a:extLst>
          </p:cNvPr>
          <p:cNvSpPr txBox="1">
            <a:spLocks noChangeArrowheads="1"/>
          </p:cNvSpPr>
          <p:nvPr/>
        </p:nvSpPr>
        <p:spPr bwMode="auto">
          <a:xfrm>
            <a:off x="304800" y="381000"/>
            <a:ext cx="4370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11.25  </a:t>
            </a:r>
            <a:r>
              <a:rPr lang="en-US" altLang="en-US" sz="2000" i="1" baseline="0">
                <a:latin typeface="Times New Roman" panose="02020603050405020304" pitchFamily="18" charset="0"/>
              </a:rPr>
              <a:t>Normal response mode</a:t>
            </a:r>
          </a:p>
        </p:txBody>
      </p:sp>
      <p:sp>
        <p:nvSpPr>
          <p:cNvPr id="891909" name="Line 5">
            <a:extLst>
              <a:ext uri="{FF2B5EF4-FFF2-40B4-BE49-F238E27FC236}">
                <a16:creationId xmlns:a16="http://schemas.microsoft.com/office/drawing/2014/main" id="{EBE6957E-13DA-A042-36B1-FEE8544AD502}"/>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91910" name="Picture 6">
            <a:extLst>
              <a:ext uri="{FF2B5EF4-FFF2-40B4-BE49-F238E27FC236}">
                <a16:creationId xmlns:a16="http://schemas.microsoft.com/office/drawing/2014/main" id="{59169264-26FB-F060-FC41-ABE426889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3" y="1493838"/>
            <a:ext cx="8364537" cy="437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094A6-2C33-54DE-BBF8-26169B10E30D}"/>
              </a:ext>
            </a:extLst>
          </p:cNvPr>
          <p:cNvSpPr>
            <a:spLocks noGrp="1"/>
          </p:cNvSpPr>
          <p:nvPr>
            <p:ph type="sldNum" sz="quarter" idx="10"/>
          </p:nvPr>
        </p:nvSpPr>
        <p:spPr/>
        <p:txBody>
          <a:bodyPr/>
          <a:lstStyle/>
          <a:p>
            <a:r>
              <a:rPr lang="en-US" altLang="en-US"/>
              <a:t>11.</a:t>
            </a:r>
            <a:fld id="{A4E47C27-C268-BD47-AA0F-A34244FFD4DE}" type="slidenum">
              <a:rPr lang="en-US" altLang="en-US"/>
              <a:pPr/>
              <a:t>75</a:t>
            </a:fld>
            <a:endParaRPr lang="en-US" altLang="en-US"/>
          </a:p>
        </p:txBody>
      </p:sp>
      <p:sp>
        <p:nvSpPr>
          <p:cNvPr id="892930" name="Line 2">
            <a:extLst>
              <a:ext uri="{FF2B5EF4-FFF2-40B4-BE49-F238E27FC236}">
                <a16:creationId xmlns:a16="http://schemas.microsoft.com/office/drawing/2014/main" id="{AED50F82-0355-62D6-AB5D-ED83F74B61DF}"/>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2931" name="Line 3">
            <a:extLst>
              <a:ext uri="{FF2B5EF4-FFF2-40B4-BE49-F238E27FC236}">
                <a16:creationId xmlns:a16="http://schemas.microsoft.com/office/drawing/2014/main" id="{57F67DDB-BB93-9627-3332-C08D921ECE18}"/>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2932" name="Text Box 4">
            <a:extLst>
              <a:ext uri="{FF2B5EF4-FFF2-40B4-BE49-F238E27FC236}">
                <a16:creationId xmlns:a16="http://schemas.microsoft.com/office/drawing/2014/main" id="{C45FAB9D-8BCC-7F73-5CE4-A1301392BCF7}"/>
              </a:ext>
            </a:extLst>
          </p:cNvPr>
          <p:cNvSpPr txBox="1">
            <a:spLocks noChangeArrowheads="1"/>
          </p:cNvSpPr>
          <p:nvPr/>
        </p:nvSpPr>
        <p:spPr bwMode="auto">
          <a:xfrm>
            <a:off x="304800" y="381000"/>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11.26  </a:t>
            </a:r>
            <a:r>
              <a:rPr lang="en-US" altLang="en-US" sz="2000" i="1" baseline="0">
                <a:latin typeface="Times New Roman" panose="02020603050405020304" pitchFamily="18" charset="0"/>
              </a:rPr>
              <a:t>Asynchronous balanced mode</a:t>
            </a:r>
          </a:p>
        </p:txBody>
      </p:sp>
      <p:sp>
        <p:nvSpPr>
          <p:cNvPr id="892933" name="Line 5">
            <a:extLst>
              <a:ext uri="{FF2B5EF4-FFF2-40B4-BE49-F238E27FC236}">
                <a16:creationId xmlns:a16="http://schemas.microsoft.com/office/drawing/2014/main" id="{555DAB35-DD9E-A3E8-9E7B-99C24EE0A940}"/>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92934" name="Picture 6">
            <a:extLst>
              <a:ext uri="{FF2B5EF4-FFF2-40B4-BE49-F238E27FC236}">
                <a16:creationId xmlns:a16="http://schemas.microsoft.com/office/drawing/2014/main" id="{B448231A-0F7E-0FEE-45C4-4CD5FBDF0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2819400"/>
            <a:ext cx="877570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1B1A6-9275-7613-72C0-78869A55F7BC}"/>
              </a:ext>
            </a:extLst>
          </p:cNvPr>
          <p:cNvSpPr>
            <a:spLocks noGrp="1"/>
          </p:cNvSpPr>
          <p:nvPr>
            <p:ph type="sldNum" sz="quarter" idx="10"/>
          </p:nvPr>
        </p:nvSpPr>
        <p:spPr/>
        <p:txBody>
          <a:bodyPr/>
          <a:lstStyle/>
          <a:p>
            <a:r>
              <a:rPr lang="en-US" altLang="en-US"/>
              <a:t>11.</a:t>
            </a:r>
            <a:fld id="{818D0730-CDEE-D642-B65A-CE642E3B019A}" type="slidenum">
              <a:rPr lang="en-US" altLang="en-US"/>
              <a:pPr/>
              <a:t>76</a:t>
            </a:fld>
            <a:endParaRPr lang="en-US" altLang="en-US"/>
          </a:p>
        </p:txBody>
      </p:sp>
      <p:sp>
        <p:nvSpPr>
          <p:cNvPr id="893954" name="Line 2">
            <a:extLst>
              <a:ext uri="{FF2B5EF4-FFF2-40B4-BE49-F238E27FC236}">
                <a16:creationId xmlns:a16="http://schemas.microsoft.com/office/drawing/2014/main" id="{4CDA6860-F63B-0086-1D9B-46A6BA0C845B}"/>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3955" name="Line 3">
            <a:extLst>
              <a:ext uri="{FF2B5EF4-FFF2-40B4-BE49-F238E27FC236}">
                <a16:creationId xmlns:a16="http://schemas.microsoft.com/office/drawing/2014/main" id="{D40F18D6-CE23-0E3D-2E4F-C64C0B9BCB1F}"/>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3956" name="Text Box 4">
            <a:extLst>
              <a:ext uri="{FF2B5EF4-FFF2-40B4-BE49-F238E27FC236}">
                <a16:creationId xmlns:a16="http://schemas.microsoft.com/office/drawing/2014/main" id="{9E8A679D-D431-47D7-E364-651D73CB0A27}"/>
              </a:ext>
            </a:extLst>
          </p:cNvPr>
          <p:cNvSpPr txBox="1">
            <a:spLocks noChangeArrowheads="1"/>
          </p:cNvSpPr>
          <p:nvPr/>
        </p:nvSpPr>
        <p:spPr bwMode="auto">
          <a:xfrm>
            <a:off x="304800" y="381000"/>
            <a:ext cx="3448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11.27  </a:t>
            </a:r>
            <a:r>
              <a:rPr lang="en-US" altLang="en-US" sz="2000" i="1" baseline="0">
                <a:latin typeface="Times New Roman" panose="02020603050405020304" pitchFamily="18" charset="0"/>
              </a:rPr>
              <a:t>HDLC frames</a:t>
            </a:r>
          </a:p>
        </p:txBody>
      </p:sp>
      <p:sp>
        <p:nvSpPr>
          <p:cNvPr id="893957" name="Line 5">
            <a:extLst>
              <a:ext uri="{FF2B5EF4-FFF2-40B4-BE49-F238E27FC236}">
                <a16:creationId xmlns:a16="http://schemas.microsoft.com/office/drawing/2014/main" id="{B26F1241-4CDA-072A-F2AE-1AB80A0E465D}"/>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93958" name="Picture 6">
            <a:extLst>
              <a:ext uri="{FF2B5EF4-FFF2-40B4-BE49-F238E27FC236}">
                <a16:creationId xmlns:a16="http://schemas.microsoft.com/office/drawing/2014/main" id="{AFC7387B-00A9-2001-3487-DBAD94C46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1752600"/>
            <a:ext cx="870267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C0DFA-AE9C-AA0D-9DAD-575B1229B860}"/>
              </a:ext>
            </a:extLst>
          </p:cNvPr>
          <p:cNvSpPr>
            <a:spLocks noGrp="1"/>
          </p:cNvSpPr>
          <p:nvPr>
            <p:ph type="sldNum" sz="quarter" idx="10"/>
          </p:nvPr>
        </p:nvSpPr>
        <p:spPr/>
        <p:txBody>
          <a:bodyPr/>
          <a:lstStyle/>
          <a:p>
            <a:r>
              <a:rPr lang="en-US" altLang="en-US"/>
              <a:t>11.</a:t>
            </a:r>
            <a:fld id="{D5400CBC-C4A2-9C47-BB42-E18332A00262}" type="slidenum">
              <a:rPr lang="en-US" altLang="en-US"/>
              <a:pPr/>
              <a:t>77</a:t>
            </a:fld>
            <a:endParaRPr lang="en-US" altLang="en-US"/>
          </a:p>
        </p:txBody>
      </p:sp>
      <p:sp>
        <p:nvSpPr>
          <p:cNvPr id="894978" name="Line 2">
            <a:extLst>
              <a:ext uri="{FF2B5EF4-FFF2-40B4-BE49-F238E27FC236}">
                <a16:creationId xmlns:a16="http://schemas.microsoft.com/office/drawing/2014/main" id="{E22C2D1F-76D7-6F35-0F35-B2EE8277457E}"/>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4979" name="Line 3">
            <a:extLst>
              <a:ext uri="{FF2B5EF4-FFF2-40B4-BE49-F238E27FC236}">
                <a16:creationId xmlns:a16="http://schemas.microsoft.com/office/drawing/2014/main" id="{02BD3147-D729-DAAA-AA7F-CE45E731E130}"/>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4980" name="Text Box 4">
            <a:extLst>
              <a:ext uri="{FF2B5EF4-FFF2-40B4-BE49-F238E27FC236}">
                <a16:creationId xmlns:a16="http://schemas.microsoft.com/office/drawing/2014/main" id="{40F60EC4-2716-9D8D-A03B-2A292C552352}"/>
              </a:ext>
            </a:extLst>
          </p:cNvPr>
          <p:cNvSpPr txBox="1">
            <a:spLocks noChangeArrowheads="1"/>
          </p:cNvSpPr>
          <p:nvPr/>
        </p:nvSpPr>
        <p:spPr bwMode="auto">
          <a:xfrm>
            <a:off x="304800" y="381000"/>
            <a:ext cx="7048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11.28  </a:t>
            </a:r>
            <a:r>
              <a:rPr lang="en-US" altLang="en-US" sz="2000" i="1" baseline="0">
                <a:latin typeface="Times New Roman" panose="02020603050405020304" pitchFamily="18" charset="0"/>
              </a:rPr>
              <a:t>Control field format for the different frame types</a:t>
            </a:r>
          </a:p>
        </p:txBody>
      </p:sp>
      <p:sp>
        <p:nvSpPr>
          <p:cNvPr id="894981" name="Line 5">
            <a:extLst>
              <a:ext uri="{FF2B5EF4-FFF2-40B4-BE49-F238E27FC236}">
                <a16:creationId xmlns:a16="http://schemas.microsoft.com/office/drawing/2014/main" id="{25B2F2A1-82D4-9428-AC57-20BD1045A641}"/>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94982" name="Picture 6">
            <a:extLst>
              <a:ext uri="{FF2B5EF4-FFF2-40B4-BE49-F238E27FC236}">
                <a16:creationId xmlns:a16="http://schemas.microsoft.com/office/drawing/2014/main" id="{4762F832-EF6E-41E5-D1C4-B3804B33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675" y="2025650"/>
            <a:ext cx="4479925"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537A51-2B43-5A45-C469-D28CE7435A13}"/>
              </a:ext>
            </a:extLst>
          </p:cNvPr>
          <p:cNvSpPr>
            <a:spLocks noGrp="1"/>
          </p:cNvSpPr>
          <p:nvPr>
            <p:ph type="sldNum" sz="quarter" idx="10"/>
          </p:nvPr>
        </p:nvSpPr>
        <p:spPr/>
        <p:txBody>
          <a:bodyPr/>
          <a:lstStyle/>
          <a:p>
            <a:r>
              <a:rPr lang="en-US" altLang="en-US"/>
              <a:t>11.</a:t>
            </a:r>
            <a:fld id="{65D5C072-0226-8448-8309-C8F83D542573}" type="slidenum">
              <a:rPr lang="en-US" altLang="en-US"/>
              <a:pPr/>
              <a:t>78</a:t>
            </a:fld>
            <a:endParaRPr lang="en-US" altLang="en-US"/>
          </a:p>
        </p:txBody>
      </p:sp>
      <p:sp>
        <p:nvSpPr>
          <p:cNvPr id="910338" name="Text Box 2">
            <a:extLst>
              <a:ext uri="{FF2B5EF4-FFF2-40B4-BE49-F238E27FC236}">
                <a16:creationId xmlns:a16="http://schemas.microsoft.com/office/drawing/2014/main" id="{FE2FCAFA-071E-20D3-8F46-A6F67533AF1F}"/>
              </a:ext>
            </a:extLst>
          </p:cNvPr>
          <p:cNvSpPr txBox="1">
            <a:spLocks noChangeArrowheads="1"/>
          </p:cNvSpPr>
          <p:nvPr/>
        </p:nvSpPr>
        <p:spPr bwMode="auto">
          <a:xfrm>
            <a:off x="304800" y="685800"/>
            <a:ext cx="591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Table 11.1  </a:t>
            </a:r>
            <a:r>
              <a:rPr lang="en-US" altLang="en-US" sz="2000" i="1" baseline="0">
                <a:latin typeface="Times New Roman" panose="02020603050405020304" pitchFamily="18" charset="0"/>
              </a:rPr>
              <a:t>U-frame control command and response</a:t>
            </a:r>
          </a:p>
        </p:txBody>
      </p:sp>
      <p:pic>
        <p:nvPicPr>
          <p:cNvPr id="910341" name="Picture 5">
            <a:extLst>
              <a:ext uri="{FF2B5EF4-FFF2-40B4-BE49-F238E27FC236}">
                <a16:creationId xmlns:a16="http://schemas.microsoft.com/office/drawing/2014/main" id="{8E3A0CF7-2BA5-B13C-A3F6-56DCC24EB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1158875"/>
            <a:ext cx="8756650"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354AF-5EE1-876F-F8CE-A23123C21DB0}"/>
              </a:ext>
            </a:extLst>
          </p:cNvPr>
          <p:cNvSpPr>
            <a:spLocks noGrp="1"/>
          </p:cNvSpPr>
          <p:nvPr>
            <p:ph type="sldNum" sz="quarter" idx="10"/>
          </p:nvPr>
        </p:nvSpPr>
        <p:spPr/>
        <p:txBody>
          <a:bodyPr/>
          <a:lstStyle/>
          <a:p>
            <a:r>
              <a:rPr lang="en-US" altLang="en-US"/>
              <a:t>11.</a:t>
            </a:r>
            <a:fld id="{F79F4CF8-65C0-DF48-9E4D-EF7A26BFA446}" type="slidenum">
              <a:rPr lang="en-US" altLang="en-US"/>
              <a:pPr/>
              <a:t>79</a:t>
            </a:fld>
            <a:endParaRPr lang="en-US" altLang="en-US"/>
          </a:p>
        </p:txBody>
      </p:sp>
      <p:sp>
        <p:nvSpPr>
          <p:cNvPr id="953346" name="Rectangle 2">
            <a:extLst>
              <a:ext uri="{FF2B5EF4-FFF2-40B4-BE49-F238E27FC236}">
                <a16:creationId xmlns:a16="http://schemas.microsoft.com/office/drawing/2014/main" id="{B3DE24C9-D66F-341E-5D60-44729995566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3347" name="Rectangle 3">
            <a:extLst>
              <a:ext uri="{FF2B5EF4-FFF2-40B4-BE49-F238E27FC236}">
                <a16:creationId xmlns:a16="http://schemas.microsoft.com/office/drawing/2014/main" id="{53BB6331-074C-DEE1-C39E-2DAC89C9CC0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3348" name="Rectangle 4">
            <a:extLst>
              <a:ext uri="{FF2B5EF4-FFF2-40B4-BE49-F238E27FC236}">
                <a16:creationId xmlns:a16="http://schemas.microsoft.com/office/drawing/2014/main" id="{61683098-9106-C803-F846-E359DD20C87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3349" name="Rectangle 5">
            <a:extLst>
              <a:ext uri="{FF2B5EF4-FFF2-40B4-BE49-F238E27FC236}">
                <a16:creationId xmlns:a16="http://schemas.microsoft.com/office/drawing/2014/main" id="{174AD84C-DD8E-F617-4B0A-3DA46AF8580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3350" name="Rectangle 6">
            <a:extLst>
              <a:ext uri="{FF2B5EF4-FFF2-40B4-BE49-F238E27FC236}">
                <a16:creationId xmlns:a16="http://schemas.microsoft.com/office/drawing/2014/main" id="{1817779E-0646-FF28-84B9-DE6766F60B6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3351" name="Rectangle 7">
            <a:extLst>
              <a:ext uri="{FF2B5EF4-FFF2-40B4-BE49-F238E27FC236}">
                <a16:creationId xmlns:a16="http://schemas.microsoft.com/office/drawing/2014/main" id="{CFE8C2A5-2797-78D3-C1CA-DC5F9AD5D5C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3352" name="Rectangle 8">
            <a:extLst>
              <a:ext uri="{FF2B5EF4-FFF2-40B4-BE49-F238E27FC236}">
                <a16:creationId xmlns:a16="http://schemas.microsoft.com/office/drawing/2014/main" id="{3F97020F-E835-7E47-C2F7-64283616D83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3353" name="Rectangle 9">
            <a:extLst>
              <a:ext uri="{FF2B5EF4-FFF2-40B4-BE49-F238E27FC236}">
                <a16:creationId xmlns:a16="http://schemas.microsoft.com/office/drawing/2014/main" id="{94935F30-79CE-5EF2-3B8F-564C0BEE1DC8}"/>
              </a:ext>
            </a:extLst>
          </p:cNvPr>
          <p:cNvSpPr>
            <a:spLocks noChangeArrowheads="1"/>
          </p:cNvSpPr>
          <p:nvPr/>
        </p:nvSpPr>
        <p:spPr bwMode="auto">
          <a:xfrm>
            <a:off x="228600" y="1143000"/>
            <a:ext cx="8686800" cy="4362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Figure 11.29 shows how </a:t>
            </a:r>
            <a:r>
              <a:rPr lang="en-US" altLang="en-US" sz="2800" i="1" baseline="0">
                <a:solidFill>
                  <a:schemeClr val="hlink"/>
                </a:solidFill>
                <a:latin typeface="Times New Roman" panose="02020603050405020304" pitchFamily="18" charset="0"/>
              </a:rPr>
              <a:t>U-frames</a:t>
            </a:r>
            <a:r>
              <a:rPr lang="en-US" altLang="en-US" sz="2800" i="1" baseline="0">
                <a:latin typeface="Times New Roman" panose="02020603050405020304" pitchFamily="18" charset="0"/>
              </a:rPr>
              <a:t> can be used for connection establishment and connection release. Node A asks for a connection with a set asynchronous balanced mode (SABM) frame; node B gives a positive response with an unnumbered acknowledgment (UA) frame. After these two exchanges, data can be transferred between the two nodes (not shown in the figure). After data transfer, node A sends a DISC (disconnect) frame to release the connection; it is confirmed by node B responding with a UA (unnumbered acknowledgment).</a:t>
            </a:r>
          </a:p>
        </p:txBody>
      </p:sp>
      <p:sp>
        <p:nvSpPr>
          <p:cNvPr id="953354" name="Text Box 10">
            <a:extLst>
              <a:ext uri="{FF2B5EF4-FFF2-40B4-BE49-F238E27FC236}">
                <a16:creationId xmlns:a16="http://schemas.microsoft.com/office/drawing/2014/main" id="{9FFC3203-BFDB-D3CE-1D12-4D6335F98F70}"/>
              </a:ext>
            </a:extLst>
          </p:cNvPr>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BE0DE5-4849-6EF7-EA68-AF94C18B278E}"/>
              </a:ext>
            </a:extLst>
          </p:cNvPr>
          <p:cNvSpPr>
            <a:spLocks noGrp="1"/>
          </p:cNvSpPr>
          <p:nvPr>
            <p:ph type="sldNum" sz="quarter" idx="10"/>
          </p:nvPr>
        </p:nvSpPr>
        <p:spPr/>
        <p:txBody>
          <a:bodyPr/>
          <a:lstStyle/>
          <a:p>
            <a:r>
              <a:rPr lang="en-US" altLang="en-US"/>
              <a:t>11.</a:t>
            </a:r>
            <a:fld id="{9F499E39-E56C-F64F-BF0A-E8289460F356}" type="slidenum">
              <a:rPr lang="en-US" altLang="en-US"/>
              <a:pPr/>
              <a:t>8</a:t>
            </a:fld>
            <a:endParaRPr lang="en-US" altLang="en-US"/>
          </a:p>
        </p:txBody>
      </p:sp>
      <p:sp>
        <p:nvSpPr>
          <p:cNvPr id="868354" name="Line 2">
            <a:extLst>
              <a:ext uri="{FF2B5EF4-FFF2-40B4-BE49-F238E27FC236}">
                <a16:creationId xmlns:a16="http://schemas.microsoft.com/office/drawing/2014/main" id="{B481D9DE-2B64-BEC3-4120-92473100F395}"/>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5" name="Line 3">
            <a:extLst>
              <a:ext uri="{FF2B5EF4-FFF2-40B4-BE49-F238E27FC236}">
                <a16:creationId xmlns:a16="http://schemas.microsoft.com/office/drawing/2014/main" id="{3C449D98-C2FC-178E-18F6-918F40807602}"/>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6" name="Text Box 4">
            <a:extLst>
              <a:ext uri="{FF2B5EF4-FFF2-40B4-BE49-F238E27FC236}">
                <a16:creationId xmlns:a16="http://schemas.microsoft.com/office/drawing/2014/main" id="{0843963C-9F8B-F83A-F1FE-A0464F46DFA5}"/>
              </a:ext>
            </a:extLst>
          </p:cNvPr>
          <p:cNvSpPr txBox="1">
            <a:spLocks noChangeArrowheads="1"/>
          </p:cNvSpPr>
          <p:nvPr/>
        </p:nvSpPr>
        <p:spPr bwMode="auto">
          <a:xfrm>
            <a:off x="304800" y="381000"/>
            <a:ext cx="4618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11.4  </a:t>
            </a:r>
            <a:r>
              <a:rPr lang="en-US" altLang="en-US" sz="2000" i="1" baseline="0">
                <a:latin typeface="Times New Roman" panose="02020603050405020304" pitchFamily="18" charset="0"/>
              </a:rPr>
              <a:t>Bit stuffing and unstuffing</a:t>
            </a:r>
          </a:p>
        </p:txBody>
      </p:sp>
      <p:sp>
        <p:nvSpPr>
          <p:cNvPr id="868357" name="Line 5">
            <a:extLst>
              <a:ext uri="{FF2B5EF4-FFF2-40B4-BE49-F238E27FC236}">
                <a16:creationId xmlns:a16="http://schemas.microsoft.com/office/drawing/2014/main" id="{F55EFA43-F5B4-26DD-25C2-EAE2071D4487}"/>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68358" name="Picture 6">
            <a:extLst>
              <a:ext uri="{FF2B5EF4-FFF2-40B4-BE49-F238E27FC236}">
                <a16:creationId xmlns:a16="http://schemas.microsoft.com/office/drawing/2014/main" id="{6B2DEADA-4A87-2C90-F89E-A2BE54CD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088" y="1697038"/>
            <a:ext cx="5776912" cy="409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AF168C-1B5A-28C0-3DE4-62675155A477}"/>
              </a:ext>
            </a:extLst>
          </p:cNvPr>
          <p:cNvSpPr>
            <a:spLocks noGrp="1"/>
          </p:cNvSpPr>
          <p:nvPr>
            <p:ph type="sldNum" sz="quarter" idx="10"/>
          </p:nvPr>
        </p:nvSpPr>
        <p:spPr/>
        <p:txBody>
          <a:bodyPr/>
          <a:lstStyle/>
          <a:p>
            <a:r>
              <a:rPr lang="en-US" altLang="en-US"/>
              <a:t>11.</a:t>
            </a:r>
            <a:fld id="{C2075BC0-9C40-EE44-B8FB-050ACAEA688D}" type="slidenum">
              <a:rPr lang="en-US" altLang="en-US"/>
              <a:pPr/>
              <a:t>80</a:t>
            </a:fld>
            <a:endParaRPr lang="en-US" altLang="en-US"/>
          </a:p>
        </p:txBody>
      </p:sp>
      <p:sp>
        <p:nvSpPr>
          <p:cNvPr id="896002" name="Line 2">
            <a:extLst>
              <a:ext uri="{FF2B5EF4-FFF2-40B4-BE49-F238E27FC236}">
                <a16:creationId xmlns:a16="http://schemas.microsoft.com/office/drawing/2014/main" id="{2ED82F2A-8AE2-F152-7BA6-270F40C25C0C}"/>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6003" name="Line 3">
            <a:extLst>
              <a:ext uri="{FF2B5EF4-FFF2-40B4-BE49-F238E27FC236}">
                <a16:creationId xmlns:a16="http://schemas.microsoft.com/office/drawing/2014/main" id="{20CCE2A9-5C3C-7AC7-51F7-1692908ABB48}"/>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6004" name="Text Box 4">
            <a:extLst>
              <a:ext uri="{FF2B5EF4-FFF2-40B4-BE49-F238E27FC236}">
                <a16:creationId xmlns:a16="http://schemas.microsoft.com/office/drawing/2014/main" id="{94470482-4E0C-2ABC-1764-86B9086A2336}"/>
              </a:ext>
            </a:extLst>
          </p:cNvPr>
          <p:cNvSpPr txBox="1">
            <a:spLocks noChangeArrowheads="1"/>
          </p:cNvSpPr>
          <p:nvPr/>
        </p:nvSpPr>
        <p:spPr bwMode="auto">
          <a:xfrm>
            <a:off x="304800" y="381000"/>
            <a:ext cx="6357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11.29  </a:t>
            </a:r>
            <a:r>
              <a:rPr lang="en-US" altLang="en-US" sz="2000" i="1" baseline="0">
                <a:latin typeface="Times New Roman" panose="02020603050405020304" pitchFamily="18" charset="0"/>
              </a:rPr>
              <a:t>Example of connection and disconnection</a:t>
            </a:r>
          </a:p>
        </p:txBody>
      </p:sp>
      <p:sp>
        <p:nvSpPr>
          <p:cNvPr id="896005" name="Line 5">
            <a:extLst>
              <a:ext uri="{FF2B5EF4-FFF2-40B4-BE49-F238E27FC236}">
                <a16:creationId xmlns:a16="http://schemas.microsoft.com/office/drawing/2014/main" id="{1491F2F4-D505-DA29-0A04-F40965752E70}"/>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96006" name="Picture 6">
            <a:extLst>
              <a:ext uri="{FF2B5EF4-FFF2-40B4-BE49-F238E27FC236}">
                <a16:creationId xmlns:a16="http://schemas.microsoft.com/office/drawing/2014/main" id="{017C72B6-380B-2624-196C-9A6B99BD5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143000"/>
            <a:ext cx="4652963"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2542EC-4F86-1A0B-54E4-975C82E0125E}"/>
              </a:ext>
            </a:extLst>
          </p:cNvPr>
          <p:cNvSpPr>
            <a:spLocks noGrp="1"/>
          </p:cNvSpPr>
          <p:nvPr>
            <p:ph type="sldNum" sz="quarter" idx="10"/>
          </p:nvPr>
        </p:nvSpPr>
        <p:spPr/>
        <p:txBody>
          <a:bodyPr/>
          <a:lstStyle/>
          <a:p>
            <a:r>
              <a:rPr lang="en-US" altLang="en-US"/>
              <a:t>11.</a:t>
            </a:r>
            <a:fld id="{9BF6E9FE-4CE1-E149-8309-66EFF67BC515}" type="slidenum">
              <a:rPr lang="en-US" altLang="en-US"/>
              <a:pPr/>
              <a:t>81</a:t>
            </a:fld>
            <a:endParaRPr lang="en-US" altLang="en-US"/>
          </a:p>
        </p:txBody>
      </p:sp>
      <p:sp>
        <p:nvSpPr>
          <p:cNvPr id="954370" name="Rectangle 2">
            <a:extLst>
              <a:ext uri="{FF2B5EF4-FFF2-40B4-BE49-F238E27FC236}">
                <a16:creationId xmlns:a16="http://schemas.microsoft.com/office/drawing/2014/main" id="{FC03CD0D-1D12-357C-27EC-03305ABBAEF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4371" name="Rectangle 3">
            <a:extLst>
              <a:ext uri="{FF2B5EF4-FFF2-40B4-BE49-F238E27FC236}">
                <a16:creationId xmlns:a16="http://schemas.microsoft.com/office/drawing/2014/main" id="{0E2A0455-455B-8AD8-BC73-99963ED0AD3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4372" name="Rectangle 4">
            <a:extLst>
              <a:ext uri="{FF2B5EF4-FFF2-40B4-BE49-F238E27FC236}">
                <a16:creationId xmlns:a16="http://schemas.microsoft.com/office/drawing/2014/main" id="{1C9805CC-C9AF-661E-A046-8B78C636A37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4373" name="Rectangle 5">
            <a:extLst>
              <a:ext uri="{FF2B5EF4-FFF2-40B4-BE49-F238E27FC236}">
                <a16:creationId xmlns:a16="http://schemas.microsoft.com/office/drawing/2014/main" id="{10658CD9-00FC-D056-168C-A42221D06E1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4374" name="Rectangle 6">
            <a:extLst>
              <a:ext uri="{FF2B5EF4-FFF2-40B4-BE49-F238E27FC236}">
                <a16:creationId xmlns:a16="http://schemas.microsoft.com/office/drawing/2014/main" id="{AF728B19-C7F9-7BF3-6DC7-B15DB216475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4375" name="Rectangle 7">
            <a:extLst>
              <a:ext uri="{FF2B5EF4-FFF2-40B4-BE49-F238E27FC236}">
                <a16:creationId xmlns:a16="http://schemas.microsoft.com/office/drawing/2014/main" id="{A54BEE65-0C7C-41B4-3C42-DBE8F44E98E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4376" name="Rectangle 8">
            <a:extLst>
              <a:ext uri="{FF2B5EF4-FFF2-40B4-BE49-F238E27FC236}">
                <a16:creationId xmlns:a16="http://schemas.microsoft.com/office/drawing/2014/main" id="{1632A585-E7B0-2752-F657-A15EDB49F70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4377" name="Rectangle 9">
            <a:extLst>
              <a:ext uri="{FF2B5EF4-FFF2-40B4-BE49-F238E27FC236}">
                <a16:creationId xmlns:a16="http://schemas.microsoft.com/office/drawing/2014/main" id="{A8ECB138-49EE-C525-C425-B1E520A73CCA}"/>
              </a:ext>
            </a:extLst>
          </p:cNvPr>
          <p:cNvSpPr>
            <a:spLocks noChangeArrowheads="1"/>
          </p:cNvSpPr>
          <p:nvPr/>
        </p:nvSpPr>
        <p:spPr bwMode="auto">
          <a:xfrm>
            <a:off x="228600" y="914400"/>
            <a:ext cx="8686800" cy="47894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Figure 11.30 shows an exchange using piggybacking. Node A begins the exchange of information with an </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I-frame numbered 0 followed by another I-frame numbered 1. Node B piggybacks its acknowledgment of both frames onto an I-frame of its own. Node B’s first </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I-frame is also numbered 0 [N(S) field] and contains a 2 in its N(R) field, acknowledging the receipt of A’s frames 1 and 0 and indicating that it expects frame 2 to arrive next. Node B transmits its second and third I-frames (numbered 1 and 2) before accepting further frames from node A. </a:t>
            </a:r>
          </a:p>
        </p:txBody>
      </p:sp>
      <p:sp>
        <p:nvSpPr>
          <p:cNvPr id="954378" name="Text Box 10">
            <a:extLst>
              <a:ext uri="{FF2B5EF4-FFF2-40B4-BE49-F238E27FC236}">
                <a16:creationId xmlns:a16="http://schemas.microsoft.com/office/drawing/2014/main" id="{15F633B7-954F-F060-C4FD-E7ED78E15F95}"/>
              </a:ext>
            </a:extLst>
          </p:cNvPr>
          <p:cNvSpPr txBox="1">
            <a:spLocks noChangeArrowheads="1"/>
          </p:cNvSpPr>
          <p:nvPr/>
        </p:nvSpPr>
        <p:spPr bwMode="auto">
          <a:xfrm>
            <a:off x="1143000"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11.10</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8C45A8-0638-968A-8178-88E2A8EF67C1}"/>
              </a:ext>
            </a:extLst>
          </p:cNvPr>
          <p:cNvSpPr>
            <a:spLocks noGrp="1"/>
          </p:cNvSpPr>
          <p:nvPr>
            <p:ph type="sldNum" sz="quarter" idx="10"/>
          </p:nvPr>
        </p:nvSpPr>
        <p:spPr/>
        <p:txBody>
          <a:bodyPr/>
          <a:lstStyle/>
          <a:p>
            <a:r>
              <a:rPr lang="en-US" altLang="en-US"/>
              <a:t>11.</a:t>
            </a:r>
            <a:fld id="{D505EBDB-8A98-D94E-A076-267DFCC33D4C}" type="slidenum">
              <a:rPr lang="en-US" altLang="en-US"/>
              <a:pPr/>
              <a:t>82</a:t>
            </a:fld>
            <a:endParaRPr lang="en-US" altLang="en-US"/>
          </a:p>
        </p:txBody>
      </p:sp>
      <p:sp>
        <p:nvSpPr>
          <p:cNvPr id="1072130" name="Rectangle 2">
            <a:extLst>
              <a:ext uri="{FF2B5EF4-FFF2-40B4-BE49-F238E27FC236}">
                <a16:creationId xmlns:a16="http://schemas.microsoft.com/office/drawing/2014/main" id="{A76D0759-FF58-97E9-8019-63D83691C6C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2131" name="Rectangle 3">
            <a:extLst>
              <a:ext uri="{FF2B5EF4-FFF2-40B4-BE49-F238E27FC236}">
                <a16:creationId xmlns:a16="http://schemas.microsoft.com/office/drawing/2014/main" id="{B1FA27C1-620A-5A8B-A5A2-460F45420DB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2132" name="Rectangle 4">
            <a:extLst>
              <a:ext uri="{FF2B5EF4-FFF2-40B4-BE49-F238E27FC236}">
                <a16:creationId xmlns:a16="http://schemas.microsoft.com/office/drawing/2014/main" id="{9265FAF4-C497-D539-138F-D1F25B7E216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2133" name="Rectangle 5">
            <a:extLst>
              <a:ext uri="{FF2B5EF4-FFF2-40B4-BE49-F238E27FC236}">
                <a16:creationId xmlns:a16="http://schemas.microsoft.com/office/drawing/2014/main" id="{A797BD94-C145-6624-5B5B-5E047B51186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2134" name="Rectangle 6">
            <a:extLst>
              <a:ext uri="{FF2B5EF4-FFF2-40B4-BE49-F238E27FC236}">
                <a16:creationId xmlns:a16="http://schemas.microsoft.com/office/drawing/2014/main" id="{0C50E14C-0F18-D42A-72D9-0C88F099855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2135" name="Rectangle 7">
            <a:extLst>
              <a:ext uri="{FF2B5EF4-FFF2-40B4-BE49-F238E27FC236}">
                <a16:creationId xmlns:a16="http://schemas.microsoft.com/office/drawing/2014/main" id="{15801153-B8A2-7B36-7900-34FB753C51A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2136" name="Rectangle 8">
            <a:extLst>
              <a:ext uri="{FF2B5EF4-FFF2-40B4-BE49-F238E27FC236}">
                <a16:creationId xmlns:a16="http://schemas.microsoft.com/office/drawing/2014/main" id="{65F56DF7-13AB-F3EF-6D82-7031675DBDE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1072137" name="Rectangle 9">
            <a:extLst>
              <a:ext uri="{FF2B5EF4-FFF2-40B4-BE49-F238E27FC236}">
                <a16:creationId xmlns:a16="http://schemas.microsoft.com/office/drawing/2014/main" id="{DB145552-CA31-84DA-C7CD-F1D297CB5347}"/>
              </a:ext>
            </a:extLst>
          </p:cNvPr>
          <p:cNvSpPr>
            <a:spLocks noChangeArrowheads="1"/>
          </p:cNvSpPr>
          <p:nvPr/>
        </p:nvSpPr>
        <p:spPr bwMode="auto">
          <a:xfrm>
            <a:off x="228600" y="1143000"/>
            <a:ext cx="86868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Its N(R) information, therefore, has not changed: B frames 1 and 2 indicate that node B is still expecting A’s frame 2 to arrive next. Node A has sent all its data. Therefore, it cannot piggyback an acknowledgment onto an I-frame and sends an S-frame instead. The RR code indicates that A is still ready to receive. The number 3 in the N(R) field tells B that frames 0, 1, and 2 have all been accepted and that A is now expecting frame number 3.</a:t>
            </a:r>
          </a:p>
        </p:txBody>
      </p:sp>
      <p:sp>
        <p:nvSpPr>
          <p:cNvPr id="1072138" name="Text Box 10">
            <a:extLst>
              <a:ext uri="{FF2B5EF4-FFF2-40B4-BE49-F238E27FC236}">
                <a16:creationId xmlns:a16="http://schemas.microsoft.com/office/drawing/2014/main" id="{D58063E8-76ED-A6D9-AA8C-96F61C633975}"/>
              </a:ext>
            </a:extLst>
          </p:cNvPr>
          <p:cNvSpPr txBox="1">
            <a:spLocks noChangeArrowheads="1"/>
          </p:cNvSpPr>
          <p:nvPr/>
        </p:nvSpPr>
        <p:spPr bwMode="auto">
          <a:xfrm>
            <a:off x="1143000" y="0"/>
            <a:ext cx="47323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11.10 (continued)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8BC1F-A61C-BD85-427A-1100CA9D43FF}"/>
              </a:ext>
            </a:extLst>
          </p:cNvPr>
          <p:cNvSpPr>
            <a:spLocks noGrp="1"/>
          </p:cNvSpPr>
          <p:nvPr>
            <p:ph type="sldNum" sz="quarter" idx="10"/>
          </p:nvPr>
        </p:nvSpPr>
        <p:spPr/>
        <p:txBody>
          <a:bodyPr/>
          <a:lstStyle/>
          <a:p>
            <a:r>
              <a:rPr lang="en-US" altLang="en-US"/>
              <a:t>11.</a:t>
            </a:r>
            <a:fld id="{B280220E-677E-B045-8EF7-79AF2B327BF8}" type="slidenum">
              <a:rPr lang="en-US" altLang="en-US"/>
              <a:pPr/>
              <a:t>83</a:t>
            </a:fld>
            <a:endParaRPr lang="en-US" altLang="en-US"/>
          </a:p>
        </p:txBody>
      </p:sp>
      <p:sp>
        <p:nvSpPr>
          <p:cNvPr id="897026" name="Line 2">
            <a:extLst>
              <a:ext uri="{FF2B5EF4-FFF2-40B4-BE49-F238E27FC236}">
                <a16:creationId xmlns:a16="http://schemas.microsoft.com/office/drawing/2014/main" id="{DC2DA24E-4118-4FA9-AE23-DB6E55F7C3C5}"/>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7027" name="Line 3">
            <a:extLst>
              <a:ext uri="{FF2B5EF4-FFF2-40B4-BE49-F238E27FC236}">
                <a16:creationId xmlns:a16="http://schemas.microsoft.com/office/drawing/2014/main" id="{909CEC7E-08B4-3EC5-14E4-400CE8C6885E}"/>
              </a:ext>
            </a:extLst>
          </p:cNvPr>
          <p:cNvSpPr>
            <a:spLocks noChangeShapeType="1"/>
          </p:cNvSpPr>
          <p:nvPr/>
        </p:nvSpPr>
        <p:spPr bwMode="auto">
          <a:xfrm>
            <a:off x="152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7028" name="Text Box 4">
            <a:extLst>
              <a:ext uri="{FF2B5EF4-FFF2-40B4-BE49-F238E27FC236}">
                <a16:creationId xmlns:a16="http://schemas.microsoft.com/office/drawing/2014/main" id="{69CA9DC7-D116-0FE1-20D5-0903E57B8B81}"/>
              </a:ext>
            </a:extLst>
          </p:cNvPr>
          <p:cNvSpPr txBox="1">
            <a:spLocks noChangeArrowheads="1"/>
          </p:cNvSpPr>
          <p:nvPr/>
        </p:nvSpPr>
        <p:spPr bwMode="auto">
          <a:xfrm>
            <a:off x="304800" y="228600"/>
            <a:ext cx="607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11.30  </a:t>
            </a:r>
            <a:r>
              <a:rPr lang="en-US" altLang="en-US" sz="2000" i="1" baseline="0">
                <a:latin typeface="Times New Roman" panose="02020603050405020304" pitchFamily="18" charset="0"/>
              </a:rPr>
              <a:t>Example of piggybacking without error</a:t>
            </a:r>
          </a:p>
        </p:txBody>
      </p:sp>
      <p:sp>
        <p:nvSpPr>
          <p:cNvPr id="897029" name="Line 5">
            <a:extLst>
              <a:ext uri="{FF2B5EF4-FFF2-40B4-BE49-F238E27FC236}">
                <a16:creationId xmlns:a16="http://schemas.microsoft.com/office/drawing/2014/main" id="{B26D1797-0E39-393C-E58C-44C3AECA3E25}"/>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97030" name="Picture 6">
            <a:extLst>
              <a:ext uri="{FF2B5EF4-FFF2-40B4-BE49-F238E27FC236}">
                <a16:creationId xmlns:a16="http://schemas.microsoft.com/office/drawing/2014/main" id="{814001A8-AD06-3633-5895-9637A299B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463" y="1028700"/>
            <a:ext cx="3436937"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0FC2D-406A-EB7B-58DD-8EF9B7CC9449}"/>
              </a:ext>
            </a:extLst>
          </p:cNvPr>
          <p:cNvSpPr>
            <a:spLocks noGrp="1"/>
          </p:cNvSpPr>
          <p:nvPr>
            <p:ph type="sldNum" sz="quarter" idx="10"/>
          </p:nvPr>
        </p:nvSpPr>
        <p:spPr/>
        <p:txBody>
          <a:bodyPr/>
          <a:lstStyle/>
          <a:p>
            <a:r>
              <a:rPr lang="en-US" altLang="en-US"/>
              <a:t>11.</a:t>
            </a:r>
            <a:fld id="{CF61EC0D-7374-5A46-BAF4-C062736EFBF0}" type="slidenum">
              <a:rPr lang="en-US" altLang="en-US"/>
              <a:pPr/>
              <a:t>84</a:t>
            </a:fld>
            <a:endParaRPr lang="en-US" altLang="en-US"/>
          </a:p>
        </p:txBody>
      </p:sp>
      <p:sp>
        <p:nvSpPr>
          <p:cNvPr id="955394" name="Rectangle 2">
            <a:extLst>
              <a:ext uri="{FF2B5EF4-FFF2-40B4-BE49-F238E27FC236}">
                <a16:creationId xmlns:a16="http://schemas.microsoft.com/office/drawing/2014/main" id="{56532655-1FCF-D925-5F7F-EC7CAB4A77A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5395" name="Rectangle 3">
            <a:extLst>
              <a:ext uri="{FF2B5EF4-FFF2-40B4-BE49-F238E27FC236}">
                <a16:creationId xmlns:a16="http://schemas.microsoft.com/office/drawing/2014/main" id="{60CF1857-8B01-3A04-DE9E-E3CA5A2C7D6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5396" name="Rectangle 4">
            <a:extLst>
              <a:ext uri="{FF2B5EF4-FFF2-40B4-BE49-F238E27FC236}">
                <a16:creationId xmlns:a16="http://schemas.microsoft.com/office/drawing/2014/main" id="{D1546933-6651-9A19-86D1-C4A063A1519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5397" name="Rectangle 5">
            <a:extLst>
              <a:ext uri="{FF2B5EF4-FFF2-40B4-BE49-F238E27FC236}">
                <a16:creationId xmlns:a16="http://schemas.microsoft.com/office/drawing/2014/main" id="{B9EBC2B3-82B9-EB3C-9C1D-DD490BD757E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5398" name="Rectangle 6">
            <a:extLst>
              <a:ext uri="{FF2B5EF4-FFF2-40B4-BE49-F238E27FC236}">
                <a16:creationId xmlns:a16="http://schemas.microsoft.com/office/drawing/2014/main" id="{2A6C8E06-0F41-7918-6CA1-75E512CCCD4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5399" name="Rectangle 7">
            <a:extLst>
              <a:ext uri="{FF2B5EF4-FFF2-40B4-BE49-F238E27FC236}">
                <a16:creationId xmlns:a16="http://schemas.microsoft.com/office/drawing/2014/main" id="{4AB8C297-9263-D23D-3AD9-0DFB0E717E2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5400" name="Rectangle 8">
            <a:extLst>
              <a:ext uri="{FF2B5EF4-FFF2-40B4-BE49-F238E27FC236}">
                <a16:creationId xmlns:a16="http://schemas.microsoft.com/office/drawing/2014/main" id="{48D6877A-C509-81E2-32DE-E0D0B36AD66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55401" name="Rectangle 9">
            <a:extLst>
              <a:ext uri="{FF2B5EF4-FFF2-40B4-BE49-F238E27FC236}">
                <a16:creationId xmlns:a16="http://schemas.microsoft.com/office/drawing/2014/main" id="{4FA25A0B-2783-A7D2-5A6F-415FEF2BA57D}"/>
              </a:ext>
            </a:extLst>
          </p:cNvPr>
          <p:cNvSpPr>
            <a:spLocks noChangeArrowheads="1"/>
          </p:cNvSpPr>
          <p:nvPr/>
        </p:nvSpPr>
        <p:spPr bwMode="auto">
          <a:xfrm>
            <a:off x="228600" y="1143000"/>
            <a:ext cx="8686800" cy="47894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baseline="0">
                <a:latin typeface="Times New Roman" panose="02020603050405020304" pitchFamily="18" charset="0"/>
              </a:rPr>
              <a:t>Figure 11.31 shows an exchange in which a frame is lost. Node B sends three data frames (0, 1, and 2), but frame 1 is lost. When node A receives frame 2, it discards it and sends a REJ frame for frame 1. Note that the protocol being used is Go-Back-N with the special use of an REJ frame as a NAK frame. The NAK frame does two things here: It confirms the receipt of frame 0 and declares that frame 1 and any following frames must be resent. Node B, after receiving the REJ frame, resends frames 1 and 2. Node A acknowledges the receipt by sending an RR frame (ACK) with acknowledgment number 3.</a:t>
            </a:r>
          </a:p>
        </p:txBody>
      </p:sp>
      <p:sp>
        <p:nvSpPr>
          <p:cNvPr id="955402" name="Text Box 10">
            <a:extLst>
              <a:ext uri="{FF2B5EF4-FFF2-40B4-BE49-F238E27FC236}">
                <a16:creationId xmlns:a16="http://schemas.microsoft.com/office/drawing/2014/main" id="{7D0902B5-0C28-5134-A0DA-BBD0FF3D125E}"/>
              </a:ext>
            </a:extLst>
          </p:cNvPr>
          <p:cNvSpPr txBox="1">
            <a:spLocks noChangeArrowheads="1"/>
          </p:cNvSpPr>
          <p:nvPr/>
        </p:nvSpPr>
        <p:spPr bwMode="auto">
          <a:xfrm>
            <a:off x="1143000" y="0"/>
            <a:ext cx="2690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baseline="0">
                <a:solidFill>
                  <a:schemeClr val="hlink"/>
                </a:solidFill>
                <a:latin typeface="Times New Roman" panose="02020603050405020304" pitchFamily="18" charset="0"/>
              </a:rPr>
              <a:t>Example 11.11</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F9C5CA-1C7A-9DE5-C6D7-9B3BE3AEC4D8}"/>
              </a:ext>
            </a:extLst>
          </p:cNvPr>
          <p:cNvSpPr>
            <a:spLocks noGrp="1"/>
          </p:cNvSpPr>
          <p:nvPr>
            <p:ph type="sldNum" sz="quarter" idx="10"/>
          </p:nvPr>
        </p:nvSpPr>
        <p:spPr/>
        <p:txBody>
          <a:bodyPr/>
          <a:lstStyle/>
          <a:p>
            <a:r>
              <a:rPr lang="en-US" altLang="en-US"/>
              <a:t>11.</a:t>
            </a:r>
            <a:fld id="{0E364B70-8CCD-9C4D-9028-88FF95EDCD6D}" type="slidenum">
              <a:rPr lang="en-US" altLang="en-US"/>
              <a:pPr/>
              <a:t>85</a:t>
            </a:fld>
            <a:endParaRPr lang="en-US" altLang="en-US"/>
          </a:p>
        </p:txBody>
      </p:sp>
      <p:sp>
        <p:nvSpPr>
          <p:cNvPr id="898050" name="Line 2">
            <a:extLst>
              <a:ext uri="{FF2B5EF4-FFF2-40B4-BE49-F238E27FC236}">
                <a16:creationId xmlns:a16="http://schemas.microsoft.com/office/drawing/2014/main" id="{7766E3A9-2987-DC00-7ED2-AE22123E7B4D}"/>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8051" name="Line 3">
            <a:extLst>
              <a:ext uri="{FF2B5EF4-FFF2-40B4-BE49-F238E27FC236}">
                <a16:creationId xmlns:a16="http://schemas.microsoft.com/office/drawing/2014/main" id="{EE9838D4-9B50-C441-3D03-0BD45254502C}"/>
              </a:ext>
            </a:extLst>
          </p:cNvPr>
          <p:cNvSpPr>
            <a:spLocks noChangeShapeType="1"/>
          </p:cNvSpPr>
          <p:nvPr/>
        </p:nvSpPr>
        <p:spPr bwMode="auto">
          <a:xfrm>
            <a:off x="152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8052" name="Text Box 4">
            <a:extLst>
              <a:ext uri="{FF2B5EF4-FFF2-40B4-BE49-F238E27FC236}">
                <a16:creationId xmlns:a16="http://schemas.microsoft.com/office/drawing/2014/main" id="{128BE800-6454-0F40-4CCF-5E1BD79CD584}"/>
              </a:ext>
            </a:extLst>
          </p:cNvPr>
          <p:cNvSpPr txBox="1">
            <a:spLocks noChangeArrowheads="1"/>
          </p:cNvSpPr>
          <p:nvPr/>
        </p:nvSpPr>
        <p:spPr bwMode="auto">
          <a:xfrm>
            <a:off x="304800" y="228600"/>
            <a:ext cx="573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11.31  </a:t>
            </a:r>
            <a:r>
              <a:rPr lang="en-US" altLang="en-US" sz="2000" i="1" baseline="0">
                <a:latin typeface="Times New Roman" panose="02020603050405020304" pitchFamily="18" charset="0"/>
              </a:rPr>
              <a:t>Example of piggybacking with error</a:t>
            </a:r>
          </a:p>
        </p:txBody>
      </p:sp>
      <p:sp>
        <p:nvSpPr>
          <p:cNvPr id="898053" name="Line 5">
            <a:extLst>
              <a:ext uri="{FF2B5EF4-FFF2-40B4-BE49-F238E27FC236}">
                <a16:creationId xmlns:a16="http://schemas.microsoft.com/office/drawing/2014/main" id="{902EAA32-8671-17CE-8395-BBF45E36F959}"/>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98054" name="Picture 6">
            <a:extLst>
              <a:ext uri="{FF2B5EF4-FFF2-40B4-BE49-F238E27FC236}">
                <a16:creationId xmlns:a16="http://schemas.microsoft.com/office/drawing/2014/main" id="{10711691-1823-0660-4D08-D06261F72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013" y="1101725"/>
            <a:ext cx="3354387" cy="522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FDD365-0622-7493-FAA4-567C7920A8A3}"/>
              </a:ext>
            </a:extLst>
          </p:cNvPr>
          <p:cNvSpPr>
            <a:spLocks noGrp="1"/>
          </p:cNvSpPr>
          <p:nvPr>
            <p:ph type="sldNum" sz="quarter" idx="10"/>
          </p:nvPr>
        </p:nvSpPr>
        <p:spPr/>
        <p:txBody>
          <a:bodyPr/>
          <a:lstStyle/>
          <a:p>
            <a:r>
              <a:rPr lang="en-US" altLang="en-US"/>
              <a:t>11.</a:t>
            </a:r>
            <a:fld id="{5591FEE6-5698-9142-9EF3-6384C968882D}" type="slidenum">
              <a:rPr lang="en-US" altLang="en-US"/>
              <a:pPr/>
              <a:t>86</a:t>
            </a:fld>
            <a:endParaRPr lang="en-US" altLang="en-US"/>
          </a:p>
        </p:txBody>
      </p:sp>
      <p:sp>
        <p:nvSpPr>
          <p:cNvPr id="864258" name="Rectangle 2">
            <a:extLst>
              <a:ext uri="{FF2B5EF4-FFF2-40B4-BE49-F238E27FC236}">
                <a16:creationId xmlns:a16="http://schemas.microsoft.com/office/drawing/2014/main" id="{16DC8B33-7608-FAB2-5C09-ED16B3278A35}"/>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aseline="0">
              <a:effectLst>
                <a:outerShdw blurRad="38100" dist="38100" dir="2700000" algn="tl">
                  <a:srgbClr val="FFFFFF"/>
                </a:outerShdw>
              </a:effectLst>
              <a:latin typeface="Times New Roman" panose="02020603050405020304" pitchFamily="18" charset="0"/>
            </a:endParaRPr>
          </a:p>
        </p:txBody>
      </p:sp>
      <p:sp>
        <p:nvSpPr>
          <p:cNvPr id="864259" name="Text Box 3">
            <a:extLst>
              <a:ext uri="{FF2B5EF4-FFF2-40B4-BE49-F238E27FC236}">
                <a16:creationId xmlns:a16="http://schemas.microsoft.com/office/drawing/2014/main" id="{5BF375CF-81F7-8BE9-D0DA-2FB63C78450D}"/>
              </a:ext>
            </a:extLst>
          </p:cNvPr>
          <p:cNvSpPr txBox="1">
            <a:spLocks noChangeArrowheads="1"/>
          </p:cNvSpPr>
          <p:nvPr/>
        </p:nvSpPr>
        <p:spPr bwMode="auto">
          <a:xfrm>
            <a:off x="228600" y="406400"/>
            <a:ext cx="7092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aseline="0">
                <a:effectLst>
                  <a:outerShdw blurRad="38100" dist="38100" dir="2700000" algn="tl">
                    <a:srgbClr val="C0C0C0"/>
                  </a:outerShdw>
                </a:effectLst>
                <a:latin typeface="Times" pitchFamily="18" charset="0"/>
              </a:rPr>
              <a:t>11-7   POINT-TO-POINT PROTOCOL</a:t>
            </a:r>
          </a:p>
        </p:txBody>
      </p:sp>
      <p:sp>
        <p:nvSpPr>
          <p:cNvPr id="864260" name="Text Box 4">
            <a:extLst>
              <a:ext uri="{FF2B5EF4-FFF2-40B4-BE49-F238E27FC236}">
                <a16:creationId xmlns:a16="http://schemas.microsoft.com/office/drawing/2014/main" id="{A833A23D-3000-083A-99EE-3C3892587763}"/>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baseline="0">
              <a:latin typeface="Times New Roman" panose="02020603050405020304" pitchFamily="18" charset="0"/>
            </a:endParaRPr>
          </a:p>
        </p:txBody>
      </p:sp>
      <p:sp>
        <p:nvSpPr>
          <p:cNvPr id="864261" name="Rectangle 5">
            <a:extLst>
              <a:ext uri="{FF2B5EF4-FFF2-40B4-BE49-F238E27FC236}">
                <a16:creationId xmlns:a16="http://schemas.microsoft.com/office/drawing/2014/main" id="{68FD4DBE-F49C-F619-E995-41F9A246C8DE}"/>
              </a:ext>
            </a:extLst>
          </p:cNvPr>
          <p:cNvSpPr>
            <a:spLocks noChangeArrowheads="1"/>
          </p:cNvSpPr>
          <p:nvPr/>
        </p:nvSpPr>
        <p:spPr bwMode="auto">
          <a:xfrm>
            <a:off x="304800" y="1430338"/>
            <a:ext cx="822960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baseline="0">
                <a:effectLst>
                  <a:outerShdw blurRad="38100" dist="38100" dir="2700000" algn="tl">
                    <a:srgbClr val="C0C0C0"/>
                  </a:outerShdw>
                </a:effectLst>
                <a:latin typeface="Times New Roman" panose="02020603050405020304" pitchFamily="18" charset="0"/>
              </a:rPr>
              <a:t>Although HDLC is a general protocol that can be used for both point-to-point and multipoint configurations, one of the most common protocols for point-to-point access is the </a:t>
            </a:r>
            <a:r>
              <a:rPr lang="en-US" altLang="en-US" sz="2800" i="1" baseline="0">
                <a:solidFill>
                  <a:schemeClr val="hlink"/>
                </a:solidFill>
                <a:effectLst>
                  <a:outerShdw blurRad="38100" dist="38100" dir="2700000" algn="tl">
                    <a:srgbClr val="C0C0C0"/>
                  </a:outerShdw>
                </a:effectLst>
                <a:latin typeface="Times New Roman" panose="02020603050405020304" pitchFamily="18" charset="0"/>
              </a:rPr>
              <a:t>Point-to-Point Protocol (PPP). </a:t>
            </a:r>
            <a:r>
              <a:rPr lang="en-US" altLang="en-US" sz="2800" i="1" baseline="0">
                <a:effectLst>
                  <a:outerShdw blurRad="38100" dist="38100" dir="2700000" algn="tl">
                    <a:srgbClr val="C0C0C0"/>
                  </a:outerShdw>
                </a:effectLst>
                <a:latin typeface="Times New Roman" panose="02020603050405020304" pitchFamily="18" charset="0"/>
              </a:rPr>
              <a:t>PPP is a </a:t>
            </a:r>
            <a:r>
              <a:rPr lang="en-US" altLang="en-US" sz="2800" i="1" baseline="0">
                <a:solidFill>
                  <a:schemeClr val="hlink"/>
                </a:solidFill>
                <a:effectLst>
                  <a:outerShdw blurRad="38100" dist="38100" dir="2700000" algn="tl">
                    <a:srgbClr val="C0C0C0"/>
                  </a:outerShdw>
                </a:effectLst>
                <a:latin typeface="Times New Roman" panose="02020603050405020304" pitchFamily="18" charset="0"/>
              </a:rPr>
              <a:t>byte-oriented</a:t>
            </a:r>
            <a:r>
              <a:rPr lang="en-US" altLang="en-US" sz="2800" i="1" baseline="0">
                <a:effectLst>
                  <a:outerShdw blurRad="38100" dist="38100" dir="2700000" algn="tl">
                    <a:srgbClr val="C0C0C0"/>
                  </a:outerShdw>
                </a:effectLst>
                <a:latin typeface="Times New Roman" panose="02020603050405020304" pitchFamily="18" charset="0"/>
              </a:rPr>
              <a:t> protocol.</a:t>
            </a:r>
          </a:p>
        </p:txBody>
      </p:sp>
      <p:sp>
        <p:nvSpPr>
          <p:cNvPr id="864262" name="Rectangle 6">
            <a:extLst>
              <a:ext uri="{FF2B5EF4-FFF2-40B4-BE49-F238E27FC236}">
                <a16:creationId xmlns:a16="http://schemas.microsoft.com/office/drawing/2014/main" id="{9B39C5F6-F3B8-08C4-EFF3-4C6FAA63E97F}"/>
              </a:ext>
            </a:extLst>
          </p:cNvPr>
          <p:cNvSpPr>
            <a:spLocks noChangeArrowheads="1"/>
          </p:cNvSpPr>
          <p:nvPr/>
        </p:nvSpPr>
        <p:spPr bwMode="auto">
          <a:xfrm>
            <a:off x="152400" y="4679950"/>
            <a:ext cx="6705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itchFamily="2" charset="2"/>
              <a:buNone/>
            </a:pPr>
            <a:r>
              <a:rPr lang="en-US" altLang="en-US" sz="2400" baseline="0">
                <a:solidFill>
                  <a:srgbClr val="0033CC"/>
                </a:solidFill>
                <a:latin typeface="Times New Roman" panose="02020603050405020304" pitchFamily="18" charset="0"/>
              </a:rPr>
              <a:t>Framing</a:t>
            </a:r>
          </a:p>
          <a:p>
            <a:pPr>
              <a:buClr>
                <a:schemeClr val="tx1"/>
              </a:buClr>
              <a:buSzPct val="117000"/>
              <a:buFont typeface="Wingdings" pitchFamily="2" charset="2"/>
              <a:buNone/>
            </a:pPr>
            <a:r>
              <a:rPr lang="fr-FR" altLang="en-US" sz="2400" baseline="0">
                <a:solidFill>
                  <a:srgbClr val="0033CC"/>
                </a:solidFill>
                <a:latin typeface="Times New Roman" panose="02020603050405020304" pitchFamily="18" charset="0"/>
              </a:rPr>
              <a:t>Transition Phases</a:t>
            </a:r>
          </a:p>
          <a:p>
            <a:pPr>
              <a:buClr>
                <a:schemeClr val="tx1"/>
              </a:buClr>
              <a:buSzPct val="117000"/>
              <a:buFont typeface="Wingdings" pitchFamily="2" charset="2"/>
              <a:buNone/>
            </a:pPr>
            <a:r>
              <a:rPr lang="fr-FR" altLang="en-US" sz="2400" baseline="0">
                <a:solidFill>
                  <a:srgbClr val="0033CC"/>
                </a:solidFill>
                <a:latin typeface="Times New Roman" panose="02020603050405020304" pitchFamily="18" charset="0"/>
              </a:rPr>
              <a:t>Multiplexing</a:t>
            </a:r>
          </a:p>
          <a:p>
            <a:pPr>
              <a:buClr>
                <a:schemeClr val="tx1"/>
              </a:buClr>
              <a:buSzPct val="117000"/>
              <a:buFont typeface="Wingdings" pitchFamily="2" charset="2"/>
              <a:buNone/>
            </a:pPr>
            <a:r>
              <a:rPr lang="en-US" altLang="en-US" sz="2400" baseline="0">
                <a:solidFill>
                  <a:srgbClr val="0033CC"/>
                </a:solidFill>
                <a:latin typeface="Times New Roman" panose="02020603050405020304" pitchFamily="18" charset="0"/>
              </a:rPr>
              <a:t>Multilink PPP</a:t>
            </a:r>
          </a:p>
        </p:txBody>
      </p:sp>
      <p:sp>
        <p:nvSpPr>
          <p:cNvPr id="864263" name="Text Box 7">
            <a:extLst>
              <a:ext uri="{FF2B5EF4-FFF2-40B4-BE49-F238E27FC236}">
                <a16:creationId xmlns:a16="http://schemas.microsoft.com/office/drawing/2014/main" id="{12475F8D-66C2-7657-50E9-D2BB0DED7DEF}"/>
              </a:ext>
            </a:extLst>
          </p:cNvPr>
          <p:cNvSpPr txBox="1">
            <a:spLocks noChangeArrowheads="1"/>
          </p:cNvSpPr>
          <p:nvPr/>
        </p:nvSpPr>
        <p:spPr bwMode="auto">
          <a:xfrm>
            <a:off x="165100" y="42037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baseline="0">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28F6FD-A04D-C522-7B86-42FEE9A6D08E}"/>
              </a:ext>
            </a:extLst>
          </p:cNvPr>
          <p:cNvSpPr>
            <a:spLocks noGrp="1"/>
          </p:cNvSpPr>
          <p:nvPr>
            <p:ph type="sldNum" sz="quarter" idx="10"/>
          </p:nvPr>
        </p:nvSpPr>
        <p:spPr/>
        <p:txBody>
          <a:bodyPr/>
          <a:lstStyle/>
          <a:p>
            <a:r>
              <a:rPr lang="en-US" altLang="en-US"/>
              <a:t>11.</a:t>
            </a:r>
            <a:fld id="{F1173C97-7620-5640-8A2E-EF43B6A12ED1}" type="slidenum">
              <a:rPr lang="en-US" altLang="en-US"/>
              <a:pPr/>
              <a:t>87</a:t>
            </a:fld>
            <a:endParaRPr lang="en-US" altLang="en-US"/>
          </a:p>
        </p:txBody>
      </p:sp>
      <p:sp>
        <p:nvSpPr>
          <p:cNvPr id="899074" name="Line 2">
            <a:extLst>
              <a:ext uri="{FF2B5EF4-FFF2-40B4-BE49-F238E27FC236}">
                <a16:creationId xmlns:a16="http://schemas.microsoft.com/office/drawing/2014/main" id="{E3A57316-55B9-A41A-9A37-0D0696ED880F}"/>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9075" name="Line 3">
            <a:extLst>
              <a:ext uri="{FF2B5EF4-FFF2-40B4-BE49-F238E27FC236}">
                <a16:creationId xmlns:a16="http://schemas.microsoft.com/office/drawing/2014/main" id="{421FB1D9-B6E9-2EB1-1C9B-FA285B9A1684}"/>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9076" name="Text Box 4">
            <a:extLst>
              <a:ext uri="{FF2B5EF4-FFF2-40B4-BE49-F238E27FC236}">
                <a16:creationId xmlns:a16="http://schemas.microsoft.com/office/drawing/2014/main" id="{07328DB8-113B-6126-ABFD-3EDD5101A4B7}"/>
              </a:ext>
            </a:extLst>
          </p:cNvPr>
          <p:cNvSpPr txBox="1">
            <a:spLocks noChangeArrowheads="1"/>
          </p:cNvSpPr>
          <p:nvPr/>
        </p:nvSpPr>
        <p:spPr bwMode="auto">
          <a:xfrm>
            <a:off x="304800" y="381000"/>
            <a:ext cx="3876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11.32  </a:t>
            </a:r>
            <a:r>
              <a:rPr lang="en-US" altLang="en-US" sz="2000" i="1" baseline="0">
                <a:latin typeface="Times New Roman" panose="02020603050405020304" pitchFamily="18" charset="0"/>
              </a:rPr>
              <a:t>PPP frame format</a:t>
            </a:r>
          </a:p>
        </p:txBody>
      </p:sp>
      <p:sp>
        <p:nvSpPr>
          <p:cNvPr id="899077" name="Line 5">
            <a:extLst>
              <a:ext uri="{FF2B5EF4-FFF2-40B4-BE49-F238E27FC236}">
                <a16:creationId xmlns:a16="http://schemas.microsoft.com/office/drawing/2014/main" id="{7080296C-DB87-8109-CD92-163433144932}"/>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99078" name="Picture 6">
            <a:extLst>
              <a:ext uri="{FF2B5EF4-FFF2-40B4-BE49-F238E27FC236}">
                <a16:creationId xmlns:a16="http://schemas.microsoft.com/office/drawing/2014/main" id="{540C2B64-8E84-AA78-4F5B-5DB543714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3238"/>
            <a:ext cx="8437563"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7A828-B243-F986-9F93-8D5131E4FE40}"/>
              </a:ext>
            </a:extLst>
          </p:cNvPr>
          <p:cNvSpPr>
            <a:spLocks noGrp="1"/>
          </p:cNvSpPr>
          <p:nvPr>
            <p:ph type="sldNum" sz="quarter" idx="10"/>
          </p:nvPr>
        </p:nvSpPr>
        <p:spPr/>
        <p:txBody>
          <a:bodyPr/>
          <a:lstStyle/>
          <a:p>
            <a:r>
              <a:rPr lang="en-US" altLang="en-US"/>
              <a:t>11.</a:t>
            </a:r>
            <a:fld id="{021A6CF7-0AFB-C24D-88EF-643C537A7F61}" type="slidenum">
              <a:rPr lang="en-US" altLang="en-US"/>
              <a:pPr/>
              <a:t>88</a:t>
            </a:fld>
            <a:endParaRPr lang="en-US" altLang="en-US"/>
          </a:p>
        </p:txBody>
      </p:sp>
      <p:sp>
        <p:nvSpPr>
          <p:cNvPr id="925698" name="Rectangle 2">
            <a:extLst>
              <a:ext uri="{FF2B5EF4-FFF2-40B4-BE49-F238E27FC236}">
                <a16:creationId xmlns:a16="http://schemas.microsoft.com/office/drawing/2014/main" id="{CDA97F06-35E3-B01B-9289-511820ED167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5699" name="Rectangle 3">
            <a:extLst>
              <a:ext uri="{FF2B5EF4-FFF2-40B4-BE49-F238E27FC236}">
                <a16:creationId xmlns:a16="http://schemas.microsoft.com/office/drawing/2014/main" id="{FB781902-5E72-8544-0E4F-5C16595AF72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5700" name="Rectangle 4">
            <a:extLst>
              <a:ext uri="{FF2B5EF4-FFF2-40B4-BE49-F238E27FC236}">
                <a16:creationId xmlns:a16="http://schemas.microsoft.com/office/drawing/2014/main" id="{D7FDAC74-7D56-03E1-6430-E042148FEB7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5701" name="Rectangle 5">
            <a:extLst>
              <a:ext uri="{FF2B5EF4-FFF2-40B4-BE49-F238E27FC236}">
                <a16:creationId xmlns:a16="http://schemas.microsoft.com/office/drawing/2014/main" id="{EF4C3D56-2799-6B56-AA8C-E26BFDDA4CB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5702" name="Rectangle 6">
            <a:extLst>
              <a:ext uri="{FF2B5EF4-FFF2-40B4-BE49-F238E27FC236}">
                <a16:creationId xmlns:a16="http://schemas.microsoft.com/office/drawing/2014/main" id="{4A578D86-3965-5345-9C3B-AAE1C9434EC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5703" name="Rectangle 7">
            <a:extLst>
              <a:ext uri="{FF2B5EF4-FFF2-40B4-BE49-F238E27FC236}">
                <a16:creationId xmlns:a16="http://schemas.microsoft.com/office/drawing/2014/main" id="{C7081DB9-754B-33BD-722A-78AAB41D76B6}"/>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5704" name="Rectangle 8">
            <a:extLst>
              <a:ext uri="{FF2B5EF4-FFF2-40B4-BE49-F238E27FC236}">
                <a16:creationId xmlns:a16="http://schemas.microsoft.com/office/drawing/2014/main" id="{28BCEB13-6381-DEE7-2A2A-B1869D30521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baseline="0">
              <a:latin typeface="Tahoma" panose="020B0604030504040204" pitchFamily="34" charset="0"/>
            </a:endParaRPr>
          </a:p>
        </p:txBody>
      </p:sp>
      <p:sp>
        <p:nvSpPr>
          <p:cNvPr id="925705" name="Line 9">
            <a:extLst>
              <a:ext uri="{FF2B5EF4-FFF2-40B4-BE49-F238E27FC236}">
                <a16:creationId xmlns:a16="http://schemas.microsoft.com/office/drawing/2014/main" id="{E619CDC9-B727-A42B-B6CE-D107FC5651E3}"/>
              </a:ext>
            </a:extLst>
          </p:cNvPr>
          <p:cNvSpPr>
            <a:spLocks noChangeShapeType="1"/>
          </p:cNvSpPr>
          <p:nvPr/>
        </p:nvSpPr>
        <p:spPr bwMode="auto">
          <a:xfrm>
            <a:off x="457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706" name="Line 10">
            <a:extLst>
              <a:ext uri="{FF2B5EF4-FFF2-40B4-BE49-F238E27FC236}">
                <a16:creationId xmlns:a16="http://schemas.microsoft.com/office/drawing/2014/main" id="{E25ADE2B-F13E-A166-976F-836345423934}"/>
              </a:ext>
            </a:extLst>
          </p:cNvPr>
          <p:cNvSpPr>
            <a:spLocks noChangeShapeType="1"/>
          </p:cNvSpPr>
          <p:nvPr/>
        </p:nvSpPr>
        <p:spPr bwMode="auto">
          <a:xfrm>
            <a:off x="458788" y="4419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707" name="Rectangle 11">
            <a:extLst>
              <a:ext uri="{FF2B5EF4-FFF2-40B4-BE49-F238E27FC236}">
                <a16:creationId xmlns:a16="http://schemas.microsoft.com/office/drawing/2014/main" id="{BE54CA92-CE2D-50C6-8E2B-ABEDC1667D7A}"/>
              </a:ext>
            </a:extLst>
          </p:cNvPr>
          <p:cNvSpPr>
            <a:spLocks noChangeArrowheads="1"/>
          </p:cNvSpPr>
          <p:nvPr/>
        </p:nvSpPr>
        <p:spPr bwMode="auto">
          <a:xfrm>
            <a:off x="495300" y="2759075"/>
            <a:ext cx="8077200" cy="155416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aseline="0"/>
              <a:t>PPP is a byte-oriented protocol using byte stuffing with the escape byte 01111101.</a:t>
            </a:r>
          </a:p>
        </p:txBody>
      </p:sp>
      <p:grpSp>
        <p:nvGrpSpPr>
          <p:cNvPr id="925708" name="Group 12">
            <a:extLst>
              <a:ext uri="{FF2B5EF4-FFF2-40B4-BE49-F238E27FC236}">
                <a16:creationId xmlns:a16="http://schemas.microsoft.com/office/drawing/2014/main" id="{CE06B411-6048-6B96-D962-2A8AED4FA2A6}"/>
              </a:ext>
            </a:extLst>
          </p:cNvPr>
          <p:cNvGrpSpPr>
            <a:grpSpLocks/>
          </p:cNvGrpSpPr>
          <p:nvPr/>
        </p:nvGrpSpPr>
        <p:grpSpPr bwMode="auto">
          <a:xfrm>
            <a:off x="457200" y="1947863"/>
            <a:ext cx="1143000" cy="566737"/>
            <a:chOff x="1200" y="1248"/>
            <a:chExt cx="720" cy="357"/>
          </a:xfrm>
        </p:grpSpPr>
        <p:pic>
          <p:nvPicPr>
            <p:cNvPr id="925709" name="Picture 13">
              <a:extLst>
                <a:ext uri="{FF2B5EF4-FFF2-40B4-BE49-F238E27FC236}">
                  <a16:creationId xmlns:a16="http://schemas.microsoft.com/office/drawing/2014/main" id="{7D3E3882-65BB-2A62-C907-F3A8E4C3E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5710" name="Text Box 14">
              <a:extLst>
                <a:ext uri="{FF2B5EF4-FFF2-40B4-BE49-F238E27FC236}">
                  <a16:creationId xmlns:a16="http://schemas.microsoft.com/office/drawing/2014/main" id="{0D49FC32-31EF-4CFA-4834-92F4DC58A22F}"/>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749D0-5864-02C2-9627-AABDA9D35BE3}"/>
              </a:ext>
            </a:extLst>
          </p:cNvPr>
          <p:cNvSpPr>
            <a:spLocks noGrp="1"/>
          </p:cNvSpPr>
          <p:nvPr>
            <p:ph type="sldNum" sz="quarter" idx="10"/>
          </p:nvPr>
        </p:nvSpPr>
        <p:spPr/>
        <p:txBody>
          <a:bodyPr/>
          <a:lstStyle/>
          <a:p>
            <a:r>
              <a:rPr lang="en-US" altLang="en-US"/>
              <a:t>11.</a:t>
            </a:r>
            <a:fld id="{5F65C8D8-E135-794F-B6D1-91F8F97536B5}" type="slidenum">
              <a:rPr lang="en-US" altLang="en-US"/>
              <a:pPr/>
              <a:t>89</a:t>
            </a:fld>
            <a:endParaRPr lang="en-US" altLang="en-US"/>
          </a:p>
        </p:txBody>
      </p:sp>
      <p:sp>
        <p:nvSpPr>
          <p:cNvPr id="900098" name="Line 2">
            <a:extLst>
              <a:ext uri="{FF2B5EF4-FFF2-40B4-BE49-F238E27FC236}">
                <a16:creationId xmlns:a16="http://schemas.microsoft.com/office/drawing/2014/main" id="{AD457DD3-A5CB-45A8-9F63-0F99D06A30C0}"/>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0099" name="Line 3">
            <a:extLst>
              <a:ext uri="{FF2B5EF4-FFF2-40B4-BE49-F238E27FC236}">
                <a16:creationId xmlns:a16="http://schemas.microsoft.com/office/drawing/2014/main" id="{EDCE3BE2-BAEA-0B7F-5172-E630FA9CFC2D}"/>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0100" name="Text Box 4">
            <a:extLst>
              <a:ext uri="{FF2B5EF4-FFF2-40B4-BE49-F238E27FC236}">
                <a16:creationId xmlns:a16="http://schemas.microsoft.com/office/drawing/2014/main" id="{B926BCF0-97C3-B732-AFFB-743548DC92B3}"/>
              </a:ext>
            </a:extLst>
          </p:cNvPr>
          <p:cNvSpPr txBox="1">
            <a:spLocks noChangeArrowheads="1"/>
          </p:cNvSpPr>
          <p:nvPr/>
        </p:nvSpPr>
        <p:spPr bwMode="auto">
          <a:xfrm>
            <a:off x="304800" y="381000"/>
            <a:ext cx="382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11.33  </a:t>
            </a:r>
            <a:r>
              <a:rPr lang="en-US" altLang="en-US" sz="2000" i="1" baseline="0">
                <a:latin typeface="Times New Roman" panose="02020603050405020304" pitchFamily="18" charset="0"/>
              </a:rPr>
              <a:t>Transition phases</a:t>
            </a:r>
          </a:p>
        </p:txBody>
      </p:sp>
      <p:sp>
        <p:nvSpPr>
          <p:cNvPr id="900101" name="Line 5">
            <a:extLst>
              <a:ext uri="{FF2B5EF4-FFF2-40B4-BE49-F238E27FC236}">
                <a16:creationId xmlns:a16="http://schemas.microsoft.com/office/drawing/2014/main" id="{104E0F18-C31B-2C57-3080-90CF8770E842}"/>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0102" name="Picture 6">
            <a:extLst>
              <a:ext uri="{FF2B5EF4-FFF2-40B4-BE49-F238E27FC236}">
                <a16:creationId xmlns:a16="http://schemas.microsoft.com/office/drawing/2014/main" id="{E3F0E9BB-2238-1D50-9C58-7D530E4F0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1506538"/>
            <a:ext cx="6481762" cy="397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EC830F-0739-24F3-EA5C-8C8B4581BA55}"/>
              </a:ext>
            </a:extLst>
          </p:cNvPr>
          <p:cNvSpPr>
            <a:spLocks noGrp="1"/>
          </p:cNvSpPr>
          <p:nvPr>
            <p:ph type="sldNum" sz="quarter" idx="10"/>
          </p:nvPr>
        </p:nvSpPr>
        <p:spPr/>
        <p:txBody>
          <a:bodyPr/>
          <a:lstStyle/>
          <a:p>
            <a:r>
              <a:rPr lang="en-US" altLang="en-US"/>
              <a:t>11.</a:t>
            </a:r>
            <a:fld id="{25A69BE7-2AEA-B54D-9BD7-3042C7A2EFF2}" type="slidenum">
              <a:rPr lang="en-US" altLang="en-US"/>
              <a:pPr/>
              <a:t>9</a:t>
            </a:fld>
            <a:endParaRPr lang="en-US" altLang="en-US"/>
          </a:p>
        </p:txBody>
      </p:sp>
      <p:sp>
        <p:nvSpPr>
          <p:cNvPr id="859138" name="Rectangle 2">
            <a:extLst>
              <a:ext uri="{FF2B5EF4-FFF2-40B4-BE49-F238E27FC236}">
                <a16:creationId xmlns:a16="http://schemas.microsoft.com/office/drawing/2014/main" id="{4AB301F9-D5DE-BBB7-E9CC-8D21B4B77703}"/>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aseline="0">
              <a:effectLst>
                <a:outerShdw blurRad="38100" dist="38100" dir="2700000" algn="tl">
                  <a:srgbClr val="FFFFFF"/>
                </a:outerShdw>
              </a:effectLst>
              <a:latin typeface="Times New Roman" panose="02020603050405020304" pitchFamily="18" charset="0"/>
            </a:endParaRPr>
          </a:p>
        </p:txBody>
      </p:sp>
      <p:sp>
        <p:nvSpPr>
          <p:cNvPr id="859139" name="Text Box 3">
            <a:extLst>
              <a:ext uri="{FF2B5EF4-FFF2-40B4-BE49-F238E27FC236}">
                <a16:creationId xmlns:a16="http://schemas.microsoft.com/office/drawing/2014/main" id="{A9D5F4C4-8160-EDE7-6539-887DDEAA0E7C}"/>
              </a:ext>
            </a:extLst>
          </p:cNvPr>
          <p:cNvSpPr txBox="1">
            <a:spLocks noChangeArrowheads="1"/>
          </p:cNvSpPr>
          <p:nvPr/>
        </p:nvSpPr>
        <p:spPr bwMode="auto">
          <a:xfrm>
            <a:off x="228600" y="406400"/>
            <a:ext cx="7185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aseline="0">
                <a:effectLst>
                  <a:outerShdw blurRad="38100" dist="38100" dir="2700000" algn="tl">
                    <a:srgbClr val="C0C0C0"/>
                  </a:outerShdw>
                </a:effectLst>
                <a:latin typeface="Times" pitchFamily="18" charset="0"/>
              </a:rPr>
              <a:t>11-2   FLOW AND ERROR CONTROL</a:t>
            </a:r>
          </a:p>
        </p:txBody>
      </p:sp>
      <p:sp>
        <p:nvSpPr>
          <p:cNvPr id="859140" name="Text Box 4">
            <a:extLst>
              <a:ext uri="{FF2B5EF4-FFF2-40B4-BE49-F238E27FC236}">
                <a16:creationId xmlns:a16="http://schemas.microsoft.com/office/drawing/2014/main" id="{8BC8C961-4BE7-C7C1-C8B8-3C682C333A3A}"/>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baseline="0">
              <a:latin typeface="Times New Roman" panose="02020603050405020304" pitchFamily="18" charset="0"/>
            </a:endParaRPr>
          </a:p>
        </p:txBody>
      </p:sp>
      <p:sp>
        <p:nvSpPr>
          <p:cNvPr id="859141" name="Rectangle 5">
            <a:extLst>
              <a:ext uri="{FF2B5EF4-FFF2-40B4-BE49-F238E27FC236}">
                <a16:creationId xmlns:a16="http://schemas.microsoft.com/office/drawing/2014/main" id="{0ED2F9CA-8227-8600-929B-14C56E30D65B}"/>
              </a:ext>
            </a:extLst>
          </p:cNvPr>
          <p:cNvSpPr>
            <a:spLocks noChangeArrowheads="1"/>
          </p:cNvSpPr>
          <p:nvPr/>
        </p:nvSpPr>
        <p:spPr bwMode="auto">
          <a:xfrm>
            <a:off x="304800" y="1595438"/>
            <a:ext cx="8229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baseline="0">
                <a:effectLst>
                  <a:outerShdw blurRad="38100" dist="38100" dir="2700000" algn="tl">
                    <a:srgbClr val="C0C0C0"/>
                  </a:outerShdw>
                </a:effectLst>
                <a:latin typeface="Times New Roman" panose="02020603050405020304" pitchFamily="18" charset="0"/>
              </a:rPr>
              <a:t>The most important responsibilities of the data link layer are </a:t>
            </a:r>
            <a:r>
              <a:rPr lang="en-US" altLang="en-US" sz="2800" i="1" baseline="0">
                <a:solidFill>
                  <a:schemeClr val="hlink"/>
                </a:solidFill>
                <a:effectLst>
                  <a:outerShdw blurRad="38100" dist="38100" dir="2700000" algn="tl">
                    <a:srgbClr val="C0C0C0"/>
                  </a:outerShdw>
                </a:effectLst>
                <a:latin typeface="Times New Roman" panose="02020603050405020304" pitchFamily="18" charset="0"/>
              </a:rPr>
              <a:t>flow control</a:t>
            </a:r>
            <a:r>
              <a:rPr lang="en-US" altLang="en-US" sz="2800" i="1" baseline="0">
                <a:effectLst>
                  <a:outerShdw blurRad="38100" dist="38100" dir="2700000" algn="tl">
                    <a:srgbClr val="C0C0C0"/>
                  </a:outerShdw>
                </a:effectLst>
                <a:latin typeface="Times New Roman" panose="02020603050405020304" pitchFamily="18" charset="0"/>
              </a:rPr>
              <a:t> and </a:t>
            </a:r>
            <a:r>
              <a:rPr lang="en-US" altLang="en-US" sz="2800" i="1" baseline="0">
                <a:solidFill>
                  <a:schemeClr val="hlink"/>
                </a:solidFill>
                <a:effectLst>
                  <a:outerShdw blurRad="38100" dist="38100" dir="2700000" algn="tl">
                    <a:srgbClr val="C0C0C0"/>
                  </a:outerShdw>
                </a:effectLst>
                <a:latin typeface="Times New Roman" panose="02020603050405020304" pitchFamily="18" charset="0"/>
              </a:rPr>
              <a:t>error control</a:t>
            </a:r>
            <a:r>
              <a:rPr lang="en-US" altLang="en-US" sz="2800" i="1" baseline="0">
                <a:effectLst>
                  <a:outerShdw blurRad="38100" dist="38100" dir="2700000" algn="tl">
                    <a:srgbClr val="C0C0C0"/>
                  </a:outerShdw>
                </a:effectLst>
                <a:latin typeface="Times New Roman" panose="02020603050405020304" pitchFamily="18" charset="0"/>
              </a:rPr>
              <a:t>. Collectively, these functions are known as </a:t>
            </a:r>
            <a:r>
              <a:rPr lang="en-US" altLang="en-US" sz="2800" i="1" baseline="0">
                <a:solidFill>
                  <a:schemeClr val="hlink"/>
                </a:solidFill>
                <a:effectLst>
                  <a:outerShdw blurRad="38100" dist="38100" dir="2700000" algn="tl">
                    <a:srgbClr val="C0C0C0"/>
                  </a:outerShdw>
                </a:effectLst>
                <a:latin typeface="Times New Roman" panose="02020603050405020304" pitchFamily="18" charset="0"/>
              </a:rPr>
              <a:t>data link control</a:t>
            </a:r>
            <a:r>
              <a:rPr lang="en-US" altLang="en-US" sz="2800" i="1" baseline="0">
                <a:effectLst>
                  <a:outerShdw blurRad="38100" dist="38100" dir="2700000" algn="tl">
                    <a:srgbClr val="C0C0C0"/>
                  </a:outerShdw>
                </a:effectLst>
                <a:latin typeface="Times New Roman" panose="02020603050405020304" pitchFamily="18" charset="0"/>
              </a:rPr>
              <a:t>.</a:t>
            </a:r>
          </a:p>
        </p:txBody>
      </p:sp>
      <p:sp>
        <p:nvSpPr>
          <p:cNvPr id="859142" name="Rectangle 6">
            <a:extLst>
              <a:ext uri="{FF2B5EF4-FFF2-40B4-BE49-F238E27FC236}">
                <a16:creationId xmlns:a16="http://schemas.microsoft.com/office/drawing/2014/main" id="{94308078-291C-18B7-A588-13552E18BE47}"/>
              </a:ext>
            </a:extLst>
          </p:cNvPr>
          <p:cNvSpPr>
            <a:spLocks noChangeArrowheads="1"/>
          </p:cNvSpPr>
          <p:nvPr/>
        </p:nvSpPr>
        <p:spPr bwMode="auto">
          <a:xfrm>
            <a:off x="152400" y="4679950"/>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itchFamily="2" charset="2"/>
              <a:buNone/>
            </a:pPr>
            <a:r>
              <a:rPr lang="en-US" altLang="en-US" sz="2400" baseline="0">
                <a:solidFill>
                  <a:srgbClr val="0033CC"/>
                </a:solidFill>
                <a:latin typeface="Times New Roman" panose="02020603050405020304" pitchFamily="18" charset="0"/>
              </a:rPr>
              <a:t>Flow Control</a:t>
            </a:r>
            <a:br>
              <a:rPr lang="fr-FR" altLang="en-US" sz="2400" baseline="0">
                <a:solidFill>
                  <a:srgbClr val="0033CC"/>
                </a:solidFill>
                <a:latin typeface="Times New Roman" panose="02020603050405020304" pitchFamily="18" charset="0"/>
              </a:rPr>
            </a:br>
            <a:r>
              <a:rPr lang="fr-FR" altLang="en-US" sz="2400" baseline="0">
                <a:solidFill>
                  <a:srgbClr val="0033CC"/>
                </a:solidFill>
                <a:latin typeface="Times New Roman" panose="02020603050405020304" pitchFamily="18" charset="0"/>
              </a:rPr>
              <a:t>Error Control</a:t>
            </a:r>
            <a:endParaRPr lang="en-US" altLang="en-US" sz="2400" baseline="0">
              <a:solidFill>
                <a:srgbClr val="0033CC"/>
              </a:solidFill>
              <a:latin typeface="Times New Roman" panose="02020603050405020304" pitchFamily="18" charset="0"/>
            </a:endParaRPr>
          </a:p>
        </p:txBody>
      </p:sp>
      <p:sp>
        <p:nvSpPr>
          <p:cNvPr id="859143" name="Text Box 7">
            <a:extLst>
              <a:ext uri="{FF2B5EF4-FFF2-40B4-BE49-F238E27FC236}">
                <a16:creationId xmlns:a16="http://schemas.microsoft.com/office/drawing/2014/main" id="{8878AC9C-0A03-2063-2200-2E691F51A410}"/>
              </a:ext>
            </a:extLst>
          </p:cNvPr>
          <p:cNvSpPr txBox="1">
            <a:spLocks noChangeArrowheads="1"/>
          </p:cNvSpPr>
          <p:nvPr/>
        </p:nvSpPr>
        <p:spPr bwMode="auto">
          <a:xfrm>
            <a:off x="165100" y="42037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baseline="0">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616EB3-0569-570C-4F39-C3D0F479654C}"/>
              </a:ext>
            </a:extLst>
          </p:cNvPr>
          <p:cNvSpPr>
            <a:spLocks noGrp="1"/>
          </p:cNvSpPr>
          <p:nvPr>
            <p:ph type="sldNum" sz="quarter" idx="10"/>
          </p:nvPr>
        </p:nvSpPr>
        <p:spPr/>
        <p:txBody>
          <a:bodyPr/>
          <a:lstStyle/>
          <a:p>
            <a:r>
              <a:rPr lang="en-US" altLang="en-US"/>
              <a:t>11.</a:t>
            </a:r>
            <a:fld id="{D1648F76-FA37-8D44-B68F-3C1335992710}" type="slidenum">
              <a:rPr lang="en-US" altLang="en-US"/>
              <a:pPr/>
              <a:t>90</a:t>
            </a:fld>
            <a:endParaRPr lang="en-US" altLang="en-US"/>
          </a:p>
        </p:txBody>
      </p:sp>
      <p:sp>
        <p:nvSpPr>
          <p:cNvPr id="901122" name="Line 2">
            <a:extLst>
              <a:ext uri="{FF2B5EF4-FFF2-40B4-BE49-F238E27FC236}">
                <a16:creationId xmlns:a16="http://schemas.microsoft.com/office/drawing/2014/main" id="{5BCCBCAB-0724-A0A3-04FA-5794CFA1F4EE}"/>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123" name="Line 3">
            <a:extLst>
              <a:ext uri="{FF2B5EF4-FFF2-40B4-BE49-F238E27FC236}">
                <a16:creationId xmlns:a16="http://schemas.microsoft.com/office/drawing/2014/main" id="{367C169D-BBBD-ACEE-9172-B145FACE8CBE}"/>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124" name="Text Box 4">
            <a:extLst>
              <a:ext uri="{FF2B5EF4-FFF2-40B4-BE49-F238E27FC236}">
                <a16:creationId xmlns:a16="http://schemas.microsoft.com/office/drawing/2014/main" id="{FC7374EB-F925-B1DD-2FA8-2934BA53F3CC}"/>
              </a:ext>
            </a:extLst>
          </p:cNvPr>
          <p:cNvSpPr txBox="1">
            <a:spLocks noChangeArrowheads="1"/>
          </p:cNvSpPr>
          <p:nvPr/>
        </p:nvSpPr>
        <p:spPr bwMode="auto">
          <a:xfrm>
            <a:off x="304800" y="381000"/>
            <a:ext cx="4116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11.34  </a:t>
            </a:r>
            <a:r>
              <a:rPr lang="en-US" altLang="en-US" sz="2000" i="1" baseline="0">
                <a:latin typeface="Times New Roman" panose="02020603050405020304" pitchFamily="18" charset="0"/>
              </a:rPr>
              <a:t>Multiplexing in PPP</a:t>
            </a:r>
          </a:p>
        </p:txBody>
      </p:sp>
      <p:sp>
        <p:nvSpPr>
          <p:cNvPr id="901125" name="Line 5">
            <a:extLst>
              <a:ext uri="{FF2B5EF4-FFF2-40B4-BE49-F238E27FC236}">
                <a16:creationId xmlns:a16="http://schemas.microsoft.com/office/drawing/2014/main" id="{93B2A5F9-8031-26D7-38EF-3E6158B946D1}"/>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1126" name="Picture 6">
            <a:extLst>
              <a:ext uri="{FF2B5EF4-FFF2-40B4-BE49-F238E27FC236}">
                <a16:creationId xmlns:a16="http://schemas.microsoft.com/office/drawing/2014/main" id="{344543C9-DECC-1794-1E82-AF26BF83F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1258888"/>
            <a:ext cx="7102475"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C23401-0E86-EB1A-23EB-6A852D9B4110}"/>
              </a:ext>
            </a:extLst>
          </p:cNvPr>
          <p:cNvSpPr>
            <a:spLocks noGrp="1"/>
          </p:cNvSpPr>
          <p:nvPr>
            <p:ph type="sldNum" sz="quarter" idx="10"/>
          </p:nvPr>
        </p:nvSpPr>
        <p:spPr/>
        <p:txBody>
          <a:bodyPr/>
          <a:lstStyle/>
          <a:p>
            <a:r>
              <a:rPr lang="en-US" altLang="en-US"/>
              <a:t>11.</a:t>
            </a:r>
            <a:fld id="{90012E00-C8BE-7743-87EB-AF2AC9843EE7}" type="slidenum">
              <a:rPr lang="en-US" altLang="en-US"/>
              <a:pPr/>
              <a:t>91</a:t>
            </a:fld>
            <a:endParaRPr lang="en-US" altLang="en-US"/>
          </a:p>
        </p:txBody>
      </p:sp>
      <p:sp>
        <p:nvSpPr>
          <p:cNvPr id="902146" name="Line 2">
            <a:extLst>
              <a:ext uri="{FF2B5EF4-FFF2-40B4-BE49-F238E27FC236}">
                <a16:creationId xmlns:a16="http://schemas.microsoft.com/office/drawing/2014/main" id="{F7EB529C-83DE-5D1D-3BAA-9324ED292A90}"/>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2147" name="Line 3">
            <a:extLst>
              <a:ext uri="{FF2B5EF4-FFF2-40B4-BE49-F238E27FC236}">
                <a16:creationId xmlns:a16="http://schemas.microsoft.com/office/drawing/2014/main" id="{5AC05491-1791-F1B8-0EEE-583EB2605A26}"/>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2148" name="Text Box 4">
            <a:extLst>
              <a:ext uri="{FF2B5EF4-FFF2-40B4-BE49-F238E27FC236}">
                <a16:creationId xmlns:a16="http://schemas.microsoft.com/office/drawing/2014/main" id="{15B16054-7CAD-446B-EB70-3EEC654FE67D}"/>
              </a:ext>
            </a:extLst>
          </p:cNvPr>
          <p:cNvSpPr txBox="1">
            <a:spLocks noChangeArrowheads="1"/>
          </p:cNvSpPr>
          <p:nvPr/>
        </p:nvSpPr>
        <p:spPr bwMode="auto">
          <a:xfrm>
            <a:off x="304800" y="381000"/>
            <a:ext cx="5759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11.35  </a:t>
            </a:r>
            <a:r>
              <a:rPr lang="en-US" altLang="en-US" sz="2000" i="1" baseline="0">
                <a:latin typeface="Times New Roman" panose="02020603050405020304" pitchFamily="18" charset="0"/>
              </a:rPr>
              <a:t>LCP packet encapsulated in a frame</a:t>
            </a:r>
          </a:p>
        </p:txBody>
      </p:sp>
      <p:sp>
        <p:nvSpPr>
          <p:cNvPr id="902149" name="Line 5">
            <a:extLst>
              <a:ext uri="{FF2B5EF4-FFF2-40B4-BE49-F238E27FC236}">
                <a16:creationId xmlns:a16="http://schemas.microsoft.com/office/drawing/2014/main" id="{0189CDF1-61B4-A4BE-DCBA-F935CC41D933}"/>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2150" name="Picture 6">
            <a:extLst>
              <a:ext uri="{FF2B5EF4-FFF2-40B4-BE49-F238E27FC236}">
                <a16:creationId xmlns:a16="http://schemas.microsoft.com/office/drawing/2014/main" id="{1246EC27-0988-2C14-220F-6AFFA1C9F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 y="2667000"/>
            <a:ext cx="6937375"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6C028-60F2-595B-3023-DABE7B6E818E}"/>
              </a:ext>
            </a:extLst>
          </p:cNvPr>
          <p:cNvSpPr>
            <a:spLocks noGrp="1"/>
          </p:cNvSpPr>
          <p:nvPr>
            <p:ph type="sldNum" sz="quarter" idx="10"/>
          </p:nvPr>
        </p:nvSpPr>
        <p:spPr/>
        <p:txBody>
          <a:bodyPr/>
          <a:lstStyle/>
          <a:p>
            <a:r>
              <a:rPr lang="en-US" altLang="en-US"/>
              <a:t>11.</a:t>
            </a:r>
            <a:fld id="{B9D0CA8D-D15E-6F4B-A635-15917B99710B}" type="slidenum">
              <a:rPr lang="en-US" altLang="en-US"/>
              <a:pPr/>
              <a:t>92</a:t>
            </a:fld>
            <a:endParaRPr lang="en-US" altLang="en-US"/>
          </a:p>
        </p:txBody>
      </p:sp>
      <p:sp>
        <p:nvSpPr>
          <p:cNvPr id="926722" name="Text Box 2">
            <a:extLst>
              <a:ext uri="{FF2B5EF4-FFF2-40B4-BE49-F238E27FC236}">
                <a16:creationId xmlns:a16="http://schemas.microsoft.com/office/drawing/2014/main" id="{34D5C69F-DDA4-1153-83B6-DB9D2FF22F2D}"/>
              </a:ext>
            </a:extLst>
          </p:cNvPr>
          <p:cNvSpPr txBox="1">
            <a:spLocks noChangeArrowheads="1"/>
          </p:cNvSpPr>
          <p:nvPr/>
        </p:nvSpPr>
        <p:spPr bwMode="auto">
          <a:xfrm>
            <a:off x="304800" y="762000"/>
            <a:ext cx="300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Table 11.2  </a:t>
            </a:r>
            <a:r>
              <a:rPr lang="en-US" altLang="en-US" sz="2000" i="1" baseline="0">
                <a:latin typeface="Times New Roman" panose="02020603050405020304" pitchFamily="18" charset="0"/>
              </a:rPr>
              <a:t>LCP packets</a:t>
            </a:r>
          </a:p>
        </p:txBody>
      </p:sp>
      <p:pic>
        <p:nvPicPr>
          <p:cNvPr id="926724" name="Picture 4">
            <a:extLst>
              <a:ext uri="{FF2B5EF4-FFF2-40B4-BE49-F238E27FC236}">
                <a16:creationId xmlns:a16="http://schemas.microsoft.com/office/drawing/2014/main" id="{8A4A2DC2-4DAA-A5F7-9673-CDFCA977C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8848725" cy="464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2F7161-F142-4F3A-62D3-9D64AF005904}"/>
              </a:ext>
            </a:extLst>
          </p:cNvPr>
          <p:cNvSpPr>
            <a:spLocks noGrp="1"/>
          </p:cNvSpPr>
          <p:nvPr>
            <p:ph type="sldNum" sz="quarter" idx="10"/>
          </p:nvPr>
        </p:nvSpPr>
        <p:spPr/>
        <p:txBody>
          <a:bodyPr/>
          <a:lstStyle/>
          <a:p>
            <a:r>
              <a:rPr lang="en-US" altLang="en-US"/>
              <a:t>11.</a:t>
            </a:r>
            <a:fld id="{FA063BAD-0944-704B-BBBD-0A80E724B0A0}" type="slidenum">
              <a:rPr lang="en-US" altLang="en-US"/>
              <a:pPr/>
              <a:t>93</a:t>
            </a:fld>
            <a:endParaRPr lang="en-US" altLang="en-US"/>
          </a:p>
        </p:txBody>
      </p:sp>
      <p:sp>
        <p:nvSpPr>
          <p:cNvPr id="927746" name="Text Box 2">
            <a:extLst>
              <a:ext uri="{FF2B5EF4-FFF2-40B4-BE49-F238E27FC236}">
                <a16:creationId xmlns:a16="http://schemas.microsoft.com/office/drawing/2014/main" id="{DFAD4D26-928A-B13A-59C8-0E38FF4F3FDC}"/>
              </a:ext>
            </a:extLst>
          </p:cNvPr>
          <p:cNvSpPr txBox="1">
            <a:spLocks noChangeArrowheads="1"/>
          </p:cNvSpPr>
          <p:nvPr/>
        </p:nvSpPr>
        <p:spPr bwMode="auto">
          <a:xfrm>
            <a:off x="990600" y="914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Table 11.3  </a:t>
            </a:r>
            <a:r>
              <a:rPr lang="en-US" altLang="en-US" sz="2000" i="1" baseline="0">
                <a:latin typeface="Times New Roman" panose="02020603050405020304" pitchFamily="18" charset="0"/>
              </a:rPr>
              <a:t>Common options</a:t>
            </a:r>
          </a:p>
        </p:txBody>
      </p:sp>
      <p:pic>
        <p:nvPicPr>
          <p:cNvPr id="927748" name="Picture 4">
            <a:extLst>
              <a:ext uri="{FF2B5EF4-FFF2-40B4-BE49-F238E27FC236}">
                <a16:creationId xmlns:a16="http://schemas.microsoft.com/office/drawing/2014/main" id="{2A789DF0-B9BA-1D23-680F-D5127D873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303338"/>
            <a:ext cx="7778750" cy="2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141B68-4AB6-125A-6EFD-715325E9B0FE}"/>
              </a:ext>
            </a:extLst>
          </p:cNvPr>
          <p:cNvSpPr>
            <a:spLocks noGrp="1"/>
          </p:cNvSpPr>
          <p:nvPr>
            <p:ph type="sldNum" sz="quarter" idx="10"/>
          </p:nvPr>
        </p:nvSpPr>
        <p:spPr/>
        <p:txBody>
          <a:bodyPr/>
          <a:lstStyle/>
          <a:p>
            <a:r>
              <a:rPr lang="en-US" altLang="en-US"/>
              <a:t>11.</a:t>
            </a:r>
            <a:fld id="{E2EF2E0E-D2CC-CD4B-9E89-50C0361E2F0D}" type="slidenum">
              <a:rPr lang="en-US" altLang="en-US"/>
              <a:pPr/>
              <a:t>94</a:t>
            </a:fld>
            <a:endParaRPr lang="en-US" altLang="en-US"/>
          </a:p>
        </p:txBody>
      </p:sp>
      <p:sp>
        <p:nvSpPr>
          <p:cNvPr id="903170" name="Line 2">
            <a:extLst>
              <a:ext uri="{FF2B5EF4-FFF2-40B4-BE49-F238E27FC236}">
                <a16:creationId xmlns:a16="http://schemas.microsoft.com/office/drawing/2014/main" id="{2898804A-0B42-9A72-991C-CEC4A84E4CFE}"/>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3171" name="Line 3">
            <a:extLst>
              <a:ext uri="{FF2B5EF4-FFF2-40B4-BE49-F238E27FC236}">
                <a16:creationId xmlns:a16="http://schemas.microsoft.com/office/drawing/2014/main" id="{8B2164F0-36F8-6B30-485C-A5C2935C4B82}"/>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3172" name="Text Box 4">
            <a:extLst>
              <a:ext uri="{FF2B5EF4-FFF2-40B4-BE49-F238E27FC236}">
                <a16:creationId xmlns:a16="http://schemas.microsoft.com/office/drawing/2014/main" id="{01224079-B241-D7F4-AD52-90A9D3D7889E}"/>
              </a:ext>
            </a:extLst>
          </p:cNvPr>
          <p:cNvSpPr txBox="1">
            <a:spLocks noChangeArrowheads="1"/>
          </p:cNvSpPr>
          <p:nvPr/>
        </p:nvSpPr>
        <p:spPr bwMode="auto">
          <a:xfrm>
            <a:off x="304800" y="381000"/>
            <a:ext cx="6388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11.36  </a:t>
            </a:r>
            <a:r>
              <a:rPr lang="en-US" altLang="en-US" sz="2000" i="1" baseline="0">
                <a:latin typeface="Times New Roman" panose="02020603050405020304" pitchFamily="18" charset="0"/>
              </a:rPr>
              <a:t>PAP packets encapsulated in a PPP frame</a:t>
            </a:r>
          </a:p>
        </p:txBody>
      </p:sp>
      <p:sp>
        <p:nvSpPr>
          <p:cNvPr id="903173" name="Line 5">
            <a:extLst>
              <a:ext uri="{FF2B5EF4-FFF2-40B4-BE49-F238E27FC236}">
                <a16:creationId xmlns:a16="http://schemas.microsoft.com/office/drawing/2014/main" id="{E96F9216-35BF-C150-60FA-093982EFC7F4}"/>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3174" name="Picture 6">
            <a:extLst>
              <a:ext uri="{FF2B5EF4-FFF2-40B4-BE49-F238E27FC236}">
                <a16:creationId xmlns:a16="http://schemas.microsoft.com/office/drawing/2014/main" id="{DFD4602C-8B3E-4180-DCE2-BE9C65663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50" y="1295400"/>
            <a:ext cx="6965950" cy="465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AF0090-5757-4942-37EC-EB70C25F1DFA}"/>
              </a:ext>
            </a:extLst>
          </p:cNvPr>
          <p:cNvSpPr>
            <a:spLocks noGrp="1"/>
          </p:cNvSpPr>
          <p:nvPr>
            <p:ph type="sldNum" sz="quarter" idx="10"/>
          </p:nvPr>
        </p:nvSpPr>
        <p:spPr/>
        <p:txBody>
          <a:bodyPr/>
          <a:lstStyle/>
          <a:p>
            <a:r>
              <a:rPr lang="en-US" altLang="en-US"/>
              <a:t>11.</a:t>
            </a:r>
            <a:fld id="{705CD148-4D12-0B4D-B08A-8C26B7EF0D0A}" type="slidenum">
              <a:rPr lang="en-US" altLang="en-US"/>
              <a:pPr/>
              <a:t>95</a:t>
            </a:fld>
            <a:endParaRPr lang="en-US" altLang="en-US"/>
          </a:p>
        </p:txBody>
      </p:sp>
      <p:sp>
        <p:nvSpPr>
          <p:cNvPr id="904194" name="Line 2">
            <a:extLst>
              <a:ext uri="{FF2B5EF4-FFF2-40B4-BE49-F238E27FC236}">
                <a16:creationId xmlns:a16="http://schemas.microsoft.com/office/drawing/2014/main" id="{FEFCC9F4-CADA-48F4-AE6F-F7C58484749F}"/>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4195" name="Line 3">
            <a:extLst>
              <a:ext uri="{FF2B5EF4-FFF2-40B4-BE49-F238E27FC236}">
                <a16:creationId xmlns:a16="http://schemas.microsoft.com/office/drawing/2014/main" id="{E257E2BE-18FE-B5C5-5D92-05F92DF6AB85}"/>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4196" name="Text Box 4">
            <a:extLst>
              <a:ext uri="{FF2B5EF4-FFF2-40B4-BE49-F238E27FC236}">
                <a16:creationId xmlns:a16="http://schemas.microsoft.com/office/drawing/2014/main" id="{6DCE08E6-318E-BA4C-1E5A-FC23074CBD44}"/>
              </a:ext>
            </a:extLst>
          </p:cNvPr>
          <p:cNvSpPr txBox="1">
            <a:spLocks noChangeArrowheads="1"/>
          </p:cNvSpPr>
          <p:nvPr/>
        </p:nvSpPr>
        <p:spPr bwMode="auto">
          <a:xfrm>
            <a:off x="304800" y="381000"/>
            <a:ext cx="6599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11.37  </a:t>
            </a:r>
            <a:r>
              <a:rPr lang="en-US" altLang="en-US" sz="2000" i="1" baseline="0">
                <a:latin typeface="Times New Roman" panose="02020603050405020304" pitchFamily="18" charset="0"/>
              </a:rPr>
              <a:t>CHAP packets encapsulated in a PPP frame</a:t>
            </a:r>
          </a:p>
        </p:txBody>
      </p:sp>
      <p:sp>
        <p:nvSpPr>
          <p:cNvPr id="904197" name="Line 5">
            <a:extLst>
              <a:ext uri="{FF2B5EF4-FFF2-40B4-BE49-F238E27FC236}">
                <a16:creationId xmlns:a16="http://schemas.microsoft.com/office/drawing/2014/main" id="{F09B413C-8C21-DF54-F049-C6B1754A7624}"/>
              </a:ext>
            </a:extLst>
          </p:cNvPr>
          <p:cNvSpPr>
            <a:spLocks noChangeShapeType="1"/>
          </p:cNvSpPr>
          <p:nvPr/>
        </p:nvSpPr>
        <p:spPr bwMode="auto">
          <a:xfrm>
            <a:off x="152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4199" name="Picture 7">
            <a:extLst>
              <a:ext uri="{FF2B5EF4-FFF2-40B4-BE49-F238E27FC236}">
                <a16:creationId xmlns:a16="http://schemas.microsoft.com/office/drawing/2014/main" id="{8B86062D-233F-A3CD-360A-20CB57560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066800"/>
            <a:ext cx="6929437"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F6026A-20E0-0786-CC35-3908922B4B1C}"/>
              </a:ext>
            </a:extLst>
          </p:cNvPr>
          <p:cNvSpPr>
            <a:spLocks noGrp="1"/>
          </p:cNvSpPr>
          <p:nvPr>
            <p:ph type="sldNum" sz="quarter" idx="10"/>
          </p:nvPr>
        </p:nvSpPr>
        <p:spPr/>
        <p:txBody>
          <a:bodyPr/>
          <a:lstStyle/>
          <a:p>
            <a:r>
              <a:rPr lang="en-US" altLang="en-US"/>
              <a:t>11.</a:t>
            </a:r>
            <a:fld id="{FC6E4DB6-B099-124B-BBAF-3973A60D700D}" type="slidenum">
              <a:rPr lang="en-US" altLang="en-US"/>
              <a:pPr/>
              <a:t>96</a:t>
            </a:fld>
            <a:endParaRPr lang="en-US" altLang="en-US"/>
          </a:p>
        </p:txBody>
      </p:sp>
      <p:sp>
        <p:nvSpPr>
          <p:cNvPr id="905218" name="Line 2">
            <a:extLst>
              <a:ext uri="{FF2B5EF4-FFF2-40B4-BE49-F238E27FC236}">
                <a16:creationId xmlns:a16="http://schemas.microsoft.com/office/drawing/2014/main" id="{8E3D497E-E4C9-966B-5F11-C6D77906D3E3}"/>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5219" name="Line 3">
            <a:extLst>
              <a:ext uri="{FF2B5EF4-FFF2-40B4-BE49-F238E27FC236}">
                <a16:creationId xmlns:a16="http://schemas.microsoft.com/office/drawing/2014/main" id="{944C6C54-A560-C2F4-A6D3-67D2460ED7AD}"/>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5220" name="Text Box 4">
            <a:extLst>
              <a:ext uri="{FF2B5EF4-FFF2-40B4-BE49-F238E27FC236}">
                <a16:creationId xmlns:a16="http://schemas.microsoft.com/office/drawing/2014/main" id="{541745DC-8B10-7A03-E7BF-7221981DAA75}"/>
              </a:ext>
            </a:extLst>
          </p:cNvPr>
          <p:cNvSpPr txBox="1">
            <a:spLocks noChangeArrowheads="1"/>
          </p:cNvSpPr>
          <p:nvPr/>
        </p:nvSpPr>
        <p:spPr bwMode="auto">
          <a:xfrm>
            <a:off x="304800" y="381000"/>
            <a:ext cx="619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11.38  </a:t>
            </a:r>
            <a:r>
              <a:rPr lang="en-US" altLang="en-US" sz="2000" i="1" baseline="0">
                <a:latin typeface="Times New Roman" panose="02020603050405020304" pitchFamily="18" charset="0"/>
              </a:rPr>
              <a:t>IPCP packet encapsulated in PPP frame</a:t>
            </a:r>
          </a:p>
        </p:txBody>
      </p:sp>
      <p:sp>
        <p:nvSpPr>
          <p:cNvPr id="905221" name="Line 5">
            <a:extLst>
              <a:ext uri="{FF2B5EF4-FFF2-40B4-BE49-F238E27FC236}">
                <a16:creationId xmlns:a16="http://schemas.microsoft.com/office/drawing/2014/main" id="{D8A265EC-F208-62B6-2EE5-892E5B555FFD}"/>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5222" name="Picture 6">
            <a:extLst>
              <a:ext uri="{FF2B5EF4-FFF2-40B4-BE49-F238E27FC236}">
                <a16:creationId xmlns:a16="http://schemas.microsoft.com/office/drawing/2014/main" id="{80EF7245-3263-8BCE-7F11-DE6359C6E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2438400"/>
            <a:ext cx="83185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6D6010-E877-1A92-5C5F-8A97A4CA008F}"/>
              </a:ext>
            </a:extLst>
          </p:cNvPr>
          <p:cNvSpPr>
            <a:spLocks noGrp="1"/>
          </p:cNvSpPr>
          <p:nvPr>
            <p:ph type="sldNum" sz="quarter" idx="10"/>
          </p:nvPr>
        </p:nvSpPr>
        <p:spPr/>
        <p:txBody>
          <a:bodyPr/>
          <a:lstStyle/>
          <a:p>
            <a:r>
              <a:rPr lang="en-US" altLang="en-US"/>
              <a:t>11.</a:t>
            </a:r>
            <a:fld id="{3F73B460-ABF1-844F-B906-FB82E401E6A4}" type="slidenum">
              <a:rPr lang="en-US" altLang="en-US"/>
              <a:pPr/>
              <a:t>97</a:t>
            </a:fld>
            <a:endParaRPr lang="en-US" altLang="en-US"/>
          </a:p>
        </p:txBody>
      </p:sp>
      <p:sp>
        <p:nvSpPr>
          <p:cNvPr id="948226" name="Text Box 2">
            <a:extLst>
              <a:ext uri="{FF2B5EF4-FFF2-40B4-BE49-F238E27FC236}">
                <a16:creationId xmlns:a16="http://schemas.microsoft.com/office/drawing/2014/main" id="{31A8E185-180B-CD46-1C38-82A85D07CC77}"/>
              </a:ext>
            </a:extLst>
          </p:cNvPr>
          <p:cNvSpPr txBox="1">
            <a:spLocks noChangeArrowheads="1"/>
          </p:cNvSpPr>
          <p:nvPr/>
        </p:nvSpPr>
        <p:spPr bwMode="auto">
          <a:xfrm>
            <a:off x="1219200" y="914400"/>
            <a:ext cx="470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Table 11.4  </a:t>
            </a:r>
            <a:r>
              <a:rPr lang="en-US" altLang="en-US" sz="2000" i="1" baseline="0">
                <a:latin typeface="Times New Roman" panose="02020603050405020304" pitchFamily="18" charset="0"/>
              </a:rPr>
              <a:t>Code value for IPCP packets</a:t>
            </a:r>
          </a:p>
        </p:txBody>
      </p:sp>
      <p:pic>
        <p:nvPicPr>
          <p:cNvPr id="948228" name="Picture 4">
            <a:extLst>
              <a:ext uri="{FF2B5EF4-FFF2-40B4-BE49-F238E27FC236}">
                <a16:creationId xmlns:a16="http://schemas.microsoft.com/office/drawing/2014/main" id="{48097600-9614-02A8-CDFB-33E325A5C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50" y="1316038"/>
            <a:ext cx="7194550" cy="409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4AF4BD-4AE0-6065-A85B-2F2FAEE7A770}"/>
              </a:ext>
            </a:extLst>
          </p:cNvPr>
          <p:cNvSpPr>
            <a:spLocks noGrp="1"/>
          </p:cNvSpPr>
          <p:nvPr>
            <p:ph type="sldNum" sz="quarter" idx="10"/>
          </p:nvPr>
        </p:nvSpPr>
        <p:spPr/>
        <p:txBody>
          <a:bodyPr/>
          <a:lstStyle/>
          <a:p>
            <a:r>
              <a:rPr lang="en-US" altLang="en-US"/>
              <a:t>11.</a:t>
            </a:r>
            <a:fld id="{0565D260-4EC4-4642-8C96-F094A1CE1F03}" type="slidenum">
              <a:rPr lang="en-US" altLang="en-US"/>
              <a:pPr/>
              <a:t>98</a:t>
            </a:fld>
            <a:endParaRPr lang="en-US" altLang="en-US"/>
          </a:p>
        </p:txBody>
      </p:sp>
      <p:sp>
        <p:nvSpPr>
          <p:cNvPr id="906242" name="Line 2">
            <a:extLst>
              <a:ext uri="{FF2B5EF4-FFF2-40B4-BE49-F238E27FC236}">
                <a16:creationId xmlns:a16="http://schemas.microsoft.com/office/drawing/2014/main" id="{08ED53D2-6941-DD14-307F-F2198A338EEE}"/>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6243" name="Line 3">
            <a:extLst>
              <a:ext uri="{FF2B5EF4-FFF2-40B4-BE49-F238E27FC236}">
                <a16:creationId xmlns:a16="http://schemas.microsoft.com/office/drawing/2014/main" id="{0DD158E0-A20D-947B-1ADF-FE7B0A1B8BA5}"/>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6244" name="Text Box 4">
            <a:extLst>
              <a:ext uri="{FF2B5EF4-FFF2-40B4-BE49-F238E27FC236}">
                <a16:creationId xmlns:a16="http://schemas.microsoft.com/office/drawing/2014/main" id="{C2605E74-BAA4-3B81-88BB-1C3C1102B150}"/>
              </a:ext>
            </a:extLst>
          </p:cNvPr>
          <p:cNvSpPr txBox="1">
            <a:spLocks noChangeArrowheads="1"/>
          </p:cNvSpPr>
          <p:nvPr/>
        </p:nvSpPr>
        <p:spPr bwMode="auto">
          <a:xfrm>
            <a:off x="304800" y="381000"/>
            <a:ext cx="638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11.39  </a:t>
            </a:r>
            <a:r>
              <a:rPr lang="en-US" altLang="en-US" sz="2000" i="1" baseline="0">
                <a:latin typeface="Times New Roman" panose="02020603050405020304" pitchFamily="18" charset="0"/>
              </a:rPr>
              <a:t>IP datagram encapsulated in a PPP frame</a:t>
            </a:r>
          </a:p>
        </p:txBody>
      </p:sp>
      <p:sp>
        <p:nvSpPr>
          <p:cNvPr id="906245" name="Line 5">
            <a:extLst>
              <a:ext uri="{FF2B5EF4-FFF2-40B4-BE49-F238E27FC236}">
                <a16:creationId xmlns:a16="http://schemas.microsoft.com/office/drawing/2014/main" id="{169B9108-D30A-06A4-A072-6E52CBF2A00D}"/>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6246" name="Picture 6">
            <a:extLst>
              <a:ext uri="{FF2B5EF4-FFF2-40B4-BE49-F238E27FC236}">
                <a16:creationId xmlns:a16="http://schemas.microsoft.com/office/drawing/2014/main" id="{24451B18-B770-2F7D-12B6-67B88F0B3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2624138"/>
            <a:ext cx="8308975" cy="156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8A8985-2275-A18D-8287-A9A5067FFA7C}"/>
              </a:ext>
            </a:extLst>
          </p:cNvPr>
          <p:cNvSpPr>
            <a:spLocks noGrp="1"/>
          </p:cNvSpPr>
          <p:nvPr>
            <p:ph type="sldNum" sz="quarter" idx="10"/>
          </p:nvPr>
        </p:nvSpPr>
        <p:spPr/>
        <p:txBody>
          <a:bodyPr/>
          <a:lstStyle/>
          <a:p>
            <a:r>
              <a:rPr lang="en-US" altLang="en-US"/>
              <a:t>11.</a:t>
            </a:r>
            <a:fld id="{593664FB-8C11-F347-AB24-29490C825B82}" type="slidenum">
              <a:rPr lang="en-US" altLang="en-US"/>
              <a:pPr/>
              <a:t>99</a:t>
            </a:fld>
            <a:endParaRPr lang="en-US" altLang="en-US"/>
          </a:p>
        </p:txBody>
      </p:sp>
      <p:sp>
        <p:nvSpPr>
          <p:cNvPr id="907266" name="Line 2">
            <a:extLst>
              <a:ext uri="{FF2B5EF4-FFF2-40B4-BE49-F238E27FC236}">
                <a16:creationId xmlns:a16="http://schemas.microsoft.com/office/drawing/2014/main" id="{133C6E97-EC48-0D6F-FDC5-2E03FA86764D}"/>
              </a:ext>
            </a:extLst>
          </p:cNvPr>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7267" name="Line 3">
            <a:extLst>
              <a:ext uri="{FF2B5EF4-FFF2-40B4-BE49-F238E27FC236}">
                <a16:creationId xmlns:a16="http://schemas.microsoft.com/office/drawing/2014/main" id="{2255C1FC-1B31-7380-A240-D4A22F14BCF9}"/>
              </a:ext>
            </a:extLst>
          </p:cNvPr>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7268" name="Text Box 4">
            <a:extLst>
              <a:ext uri="{FF2B5EF4-FFF2-40B4-BE49-F238E27FC236}">
                <a16:creationId xmlns:a16="http://schemas.microsoft.com/office/drawing/2014/main" id="{8FBAA3E0-F5AD-CEE2-217D-3E45EA9208AF}"/>
              </a:ext>
            </a:extLst>
          </p:cNvPr>
          <p:cNvSpPr txBox="1">
            <a:spLocks noChangeArrowheads="1"/>
          </p:cNvSpPr>
          <p:nvPr/>
        </p:nvSpPr>
        <p:spPr bwMode="auto">
          <a:xfrm>
            <a:off x="304800" y="381000"/>
            <a:ext cx="3475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aseline="0">
                <a:solidFill>
                  <a:schemeClr val="folHlink"/>
                </a:solidFill>
                <a:latin typeface="Times New Roman" panose="02020603050405020304" pitchFamily="18" charset="0"/>
              </a:rPr>
              <a:t>Figure 11.40  </a:t>
            </a:r>
            <a:r>
              <a:rPr lang="en-US" altLang="en-US" sz="2000" i="1" baseline="0">
                <a:latin typeface="Times New Roman" panose="02020603050405020304" pitchFamily="18" charset="0"/>
              </a:rPr>
              <a:t>Multilink PPP</a:t>
            </a:r>
          </a:p>
        </p:txBody>
      </p:sp>
      <p:sp>
        <p:nvSpPr>
          <p:cNvPr id="907269" name="Line 5">
            <a:extLst>
              <a:ext uri="{FF2B5EF4-FFF2-40B4-BE49-F238E27FC236}">
                <a16:creationId xmlns:a16="http://schemas.microsoft.com/office/drawing/2014/main" id="{353F6B35-6A23-88AD-2F81-F58F95976DB0}"/>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7270" name="Picture 6">
            <a:extLst>
              <a:ext uri="{FF2B5EF4-FFF2-40B4-BE49-F238E27FC236}">
                <a16:creationId xmlns:a16="http://schemas.microsoft.com/office/drawing/2014/main" id="{ED54DF2E-65CE-B54F-15C9-B44B9CEF0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52600"/>
            <a:ext cx="7431088"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200" b="1" i="0" u="none" strike="noStrike" cap="none" normalizeH="0" baseline="-1800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2826</TotalTime>
  <Words>3426</Words>
  <Application>Microsoft Macintosh PowerPoint</Application>
  <PresentationFormat>On-screen Show (4:3)</PresentationFormat>
  <Paragraphs>394</Paragraphs>
  <Slides>103</Slides>
  <Notes>103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Times New Roman</vt:lpstr>
      <vt:lpstr>Tahoma</vt:lpstr>
      <vt:lpstr>Wingdings</vt:lpstr>
      <vt:lpstr>Arial</vt:lpstr>
      <vt:lpstr>McGrawHill-Italic</vt:lpstr>
      <vt:lpstr>Times</vt:lpstr>
      <vt:lpstr>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Kanav Goyal</cp:lastModifiedBy>
  <cp:revision>176</cp:revision>
  <dcterms:created xsi:type="dcterms:W3CDTF">2000-01-15T04:50:39Z</dcterms:created>
  <dcterms:modified xsi:type="dcterms:W3CDTF">2025-08-23T14:55:56Z</dcterms:modified>
</cp:coreProperties>
</file>